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</p:sldMasterIdLst>
  <p:notesMasterIdLst>
    <p:notesMasterId r:id="rId29"/>
  </p:notesMasterIdLst>
  <p:sldIdLst>
    <p:sldId id="256" r:id="rId4"/>
    <p:sldId id="257" r:id="rId5"/>
    <p:sldId id="261" r:id="rId6"/>
    <p:sldId id="273" r:id="rId7"/>
    <p:sldId id="274" r:id="rId8"/>
    <p:sldId id="276" r:id="rId9"/>
    <p:sldId id="262" r:id="rId10"/>
    <p:sldId id="287" r:id="rId11"/>
    <p:sldId id="275" r:id="rId12"/>
    <p:sldId id="293" r:id="rId13"/>
    <p:sldId id="294" r:id="rId14"/>
    <p:sldId id="277" r:id="rId15"/>
    <p:sldId id="285" r:id="rId16"/>
    <p:sldId id="286" r:id="rId17"/>
    <p:sldId id="288" r:id="rId18"/>
    <p:sldId id="289" r:id="rId19"/>
    <p:sldId id="290" r:id="rId20"/>
    <p:sldId id="280" r:id="rId21"/>
    <p:sldId id="281" r:id="rId22"/>
    <p:sldId id="282" r:id="rId23"/>
    <p:sldId id="283" r:id="rId24"/>
    <p:sldId id="284" r:id="rId25"/>
    <p:sldId id="291" r:id="rId26"/>
    <p:sldId id="292" r:id="rId27"/>
    <p:sldId id="268" r:id="rId2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0AD47"/>
    <a:srgbClr val="4AE6BD"/>
    <a:srgbClr val="494949"/>
    <a:srgbClr val="7979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0" d="100"/>
          <a:sy n="60" d="100"/>
        </p:scale>
        <p:origin x="78" y="11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presProps" Target="presProps.xml"/><Relationship Id="rId8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ko-KR" sz="1800" b="0" strike="noStrike" spc="-1">
                <a:solidFill>
                  <a:srgbClr val="000000"/>
                </a:solidFill>
                <a:latin typeface="Arial"/>
              </a:rPr>
              <a:t>슬라이드를 이동하려면 클릭하십시오.</a:t>
            </a:r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en-US" sz="2000" b="0" strike="noStrike" spc="-1">
                <a:latin typeface="굴림"/>
              </a:rPr>
              <a:t>메모 서식을 편집하려면 클릭하십시오.</a:t>
            </a:r>
          </a:p>
        </p:txBody>
      </p:sp>
      <p:sp>
        <p:nvSpPr>
          <p:cNvPr id="116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en-US" sz="1400" b="0" strike="noStrike" spc="-1">
                <a:latin typeface="바탕"/>
              </a:rPr>
              <a:t>&lt;머리글&gt;</a:t>
            </a:r>
          </a:p>
        </p:txBody>
      </p:sp>
      <p:sp>
        <p:nvSpPr>
          <p:cNvPr id="117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r"/>
            <a:r>
              <a:rPr lang="en-US" sz="1400" b="0" strike="noStrike" spc="-1">
                <a:latin typeface="바탕"/>
              </a:rPr>
              <a:t>&lt;날짜/시간&gt;</a:t>
            </a:r>
          </a:p>
        </p:txBody>
      </p:sp>
      <p:sp>
        <p:nvSpPr>
          <p:cNvPr id="118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r>
              <a:rPr lang="en-US" sz="1400" b="0" strike="noStrike" spc="-1">
                <a:latin typeface="바탕"/>
              </a:rPr>
              <a:t>&lt;바닥글&gt;</a:t>
            </a:r>
          </a:p>
        </p:txBody>
      </p:sp>
      <p:sp>
        <p:nvSpPr>
          <p:cNvPr id="119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pPr algn="r"/>
            <a:fld id="{03E4207B-7315-4EB2-9319-8771646D96D2}" type="slidenum">
              <a:rPr lang="en-US" sz="1400" b="0" strike="noStrike" spc="-1">
                <a:latin typeface="바탕"/>
              </a:rPr>
              <a:t>‹#›</a:t>
            </a:fld>
            <a:endParaRPr lang="en-US" sz="1400" b="0" strike="noStrike" spc="-1">
              <a:latin typeface="바탕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21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en-US" sz="2000" b="0" strike="noStrike" spc="-1">
              <a:latin typeface="굴림"/>
            </a:endParaRPr>
          </a:p>
        </p:txBody>
      </p:sp>
      <p:sp>
        <p:nvSpPr>
          <p:cNvPr id="213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5E1B7389-49F7-44CF-926B-72D9146B4C70}" type="slidenum">
              <a:rPr lang="en-US" sz="1200" b="0" strike="noStrike" spc="-1">
                <a:solidFill>
                  <a:srgbClr val="000000"/>
                </a:solidFill>
                <a:latin typeface="바탕"/>
                <a:ea typeface="+mn-ea"/>
              </a:rPr>
              <a:t>2</a:t>
            </a:fld>
            <a:endParaRPr lang="en-US" sz="1200" b="0" strike="noStrike" spc="-1">
              <a:latin typeface="굴림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03E4207B-7315-4EB2-9319-8771646D96D2}" type="slidenum">
              <a:rPr lang="en-US" sz="1400" b="0" strike="noStrike" spc="-1" smtClean="0">
                <a:latin typeface="바탕"/>
              </a:rPr>
              <a:t>6</a:t>
            </a:fld>
            <a:endParaRPr lang="en-US" sz="1400" b="0" strike="noStrike" spc="-1">
              <a:latin typeface="바탕"/>
            </a:endParaRPr>
          </a:p>
        </p:txBody>
      </p:sp>
    </p:spTree>
    <p:extLst>
      <p:ext uri="{BB962C8B-B14F-4D97-AF65-F5344CB8AC3E}">
        <p14:creationId xmlns:p14="http://schemas.microsoft.com/office/powerpoint/2010/main" val="31143552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ko-K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ko-K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ko-K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ko-K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굴림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ko-K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ko-K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ko-KR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굴림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ko-K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ko-K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굴림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ko-K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ko-K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ko-K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ko-K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ko-K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ko-K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굴림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ko-K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ko-K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ko-KR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ko-K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굴림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ko-K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ko-K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ko-K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ko-K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ko-K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ko-K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ko-K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ko-KR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굴림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ko-K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ko-K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ko-K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838080" y="454680"/>
            <a:ext cx="10514880" cy="1145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r>
              <a:rPr lang="ko-KR" sz="4400" b="0" strike="noStrike" spc="-1">
                <a:solidFill>
                  <a:srgbClr val="000000"/>
                </a:solidFill>
                <a:latin typeface="Arial"/>
              </a:rPr>
              <a:t>제목 텍스트의 서식을 편집하려면 클릭하십시오.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ko-KR" sz="2800" b="0" strike="noStrike" spc="-1">
                <a:solidFill>
                  <a:srgbClr val="000000"/>
                </a:solidFill>
                <a:latin typeface="Arial"/>
              </a:rPr>
              <a:t>개요 텍스트의 서식을 편집하려면 클릭하십시오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ko-KR" sz="2000" b="0" strike="noStrike" spc="-1">
                <a:solidFill>
                  <a:srgbClr val="000000"/>
                </a:solidFill>
                <a:latin typeface="Arial"/>
              </a:rPr>
              <a:t>2번째 개요 수준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ko-KR" sz="1800" b="0" strike="noStrike" spc="-1">
                <a:solidFill>
                  <a:srgbClr val="000000"/>
                </a:solidFill>
                <a:latin typeface="Arial"/>
              </a:rPr>
              <a:t>3번째 개요 수준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ko-KR" sz="1800" b="0" strike="noStrike" spc="-1">
                <a:solidFill>
                  <a:srgbClr val="000000"/>
                </a:solidFill>
                <a:latin typeface="Arial"/>
              </a:rPr>
              <a:t>4번째 개요 수준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ko-KR" sz="2000" b="0" strike="noStrike" spc="-1">
                <a:solidFill>
                  <a:srgbClr val="000000"/>
                </a:solidFill>
                <a:latin typeface="Arial"/>
              </a:rPr>
              <a:t>5번째 개요 수준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ko-KR" sz="2000" b="0" strike="noStrike" spc="-1">
                <a:solidFill>
                  <a:srgbClr val="000000"/>
                </a:solidFill>
                <a:latin typeface="Arial"/>
              </a:rPr>
              <a:t>6번째 개요 수준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ko-KR" sz="2000" b="0" strike="noStrike" spc="-1">
                <a:solidFill>
                  <a:srgbClr val="000000"/>
                </a:solidFill>
                <a:latin typeface="Arial"/>
              </a:rPr>
              <a:t>7번째 개요 수준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ko-KR" sz="1800" b="0" strike="noStrike" spc="-1">
                <a:solidFill>
                  <a:srgbClr val="000000"/>
                </a:solidFill>
                <a:latin typeface="Arial"/>
              </a:rPr>
              <a:t>제목 텍스트의 서식을 편집하려면 클릭하십시오.</a:t>
            </a: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ko-KR" sz="2800" b="0" strike="noStrike" spc="-1">
                <a:solidFill>
                  <a:srgbClr val="000000"/>
                </a:solidFill>
                <a:latin typeface="Arial"/>
              </a:rPr>
              <a:t>개요 텍스트의 서식을 편집하려면 클릭하십시오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ko-KR" sz="2000" b="0" strike="noStrike" spc="-1">
                <a:solidFill>
                  <a:srgbClr val="000000"/>
                </a:solidFill>
                <a:latin typeface="Arial"/>
              </a:rPr>
              <a:t>2번째 개요 수준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ko-KR" sz="1800" b="0" strike="noStrike" spc="-1">
                <a:solidFill>
                  <a:srgbClr val="000000"/>
                </a:solidFill>
                <a:latin typeface="Arial"/>
              </a:rPr>
              <a:t>3번째 개요 수준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ko-KR" sz="1800" b="0" strike="noStrike" spc="-1">
                <a:solidFill>
                  <a:srgbClr val="000000"/>
                </a:solidFill>
                <a:latin typeface="Arial"/>
              </a:rPr>
              <a:t>4번째 개요 수준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ko-KR" sz="2000" b="0" strike="noStrike" spc="-1">
                <a:solidFill>
                  <a:srgbClr val="000000"/>
                </a:solidFill>
                <a:latin typeface="Arial"/>
              </a:rPr>
              <a:t>5번째 개요 수준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ko-KR" sz="2000" b="0" strike="noStrike" spc="-1">
                <a:solidFill>
                  <a:srgbClr val="000000"/>
                </a:solidFill>
                <a:latin typeface="Arial"/>
              </a:rPr>
              <a:t>6번째 개요 수준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ko-KR" sz="2000" b="0" strike="noStrike" spc="-1">
                <a:solidFill>
                  <a:srgbClr val="000000"/>
                </a:solidFill>
                <a:latin typeface="Arial"/>
              </a:rPr>
              <a:t>7번째 개요 수준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ko-KR" sz="1800" b="0" strike="noStrike" spc="-1">
                <a:solidFill>
                  <a:srgbClr val="000000"/>
                </a:solidFill>
                <a:latin typeface="Arial"/>
              </a:rPr>
              <a:t>제목 텍스트의 서식을 편집하려면 클릭하십시오.</a:t>
            </a: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ko-KR" sz="2800" b="0" strike="noStrike" spc="-1">
                <a:solidFill>
                  <a:srgbClr val="000000"/>
                </a:solidFill>
                <a:latin typeface="Arial"/>
              </a:rPr>
              <a:t>개요 텍스트의 서식을 편집하려면 클릭하십시오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ko-KR" sz="2000" b="0" strike="noStrike" spc="-1">
                <a:solidFill>
                  <a:srgbClr val="000000"/>
                </a:solidFill>
                <a:latin typeface="Arial"/>
              </a:rPr>
              <a:t>2번째 개요 수준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ko-KR" sz="1800" b="0" strike="noStrike" spc="-1">
                <a:solidFill>
                  <a:srgbClr val="000000"/>
                </a:solidFill>
                <a:latin typeface="Arial"/>
              </a:rPr>
              <a:t>3번째 개요 수준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ko-KR" sz="1800" b="0" strike="noStrike" spc="-1">
                <a:solidFill>
                  <a:srgbClr val="000000"/>
                </a:solidFill>
                <a:latin typeface="Arial"/>
              </a:rPr>
              <a:t>4번째 개요 수준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ko-KR" sz="2000" b="0" strike="noStrike" spc="-1">
                <a:solidFill>
                  <a:srgbClr val="000000"/>
                </a:solidFill>
                <a:latin typeface="Arial"/>
              </a:rPr>
              <a:t>5번째 개요 수준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ko-KR" sz="2000" b="0" strike="noStrike" spc="-1">
                <a:solidFill>
                  <a:srgbClr val="000000"/>
                </a:solidFill>
                <a:latin typeface="Arial"/>
              </a:rPr>
              <a:t>6번째 개요 수준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ko-KR" sz="2000" b="0" strike="noStrike" spc="-1">
                <a:solidFill>
                  <a:srgbClr val="000000"/>
                </a:solidFill>
                <a:latin typeface="Arial"/>
              </a:rPr>
              <a:t>7번째 개요 수준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CustomShape 1"/>
          <p:cNvSpPr/>
          <p:nvPr/>
        </p:nvSpPr>
        <p:spPr>
          <a:xfrm>
            <a:off x="3747907" y="3443039"/>
            <a:ext cx="4807008" cy="267620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200" b="0" strike="noStrike" spc="-1" dirty="0">
                <a:solidFill>
                  <a:srgbClr val="FFFFFF"/>
                </a:solidFill>
                <a:latin typeface="나눔스퀘어 ExtraBold"/>
                <a:ea typeface="나눔스퀘어 ExtraBold"/>
              </a:rPr>
              <a:t>4조</a:t>
            </a:r>
            <a:endParaRPr lang="en-US" sz="3200" b="0" strike="noStrike" spc="-1" dirty="0">
              <a:latin typeface="굴림"/>
            </a:endParaRPr>
          </a:p>
          <a:p>
            <a:pPr>
              <a:lnSpc>
                <a:spcPct val="150000"/>
              </a:lnSpc>
            </a:pPr>
            <a:r>
              <a:rPr lang="en-US" sz="2000" b="0" strike="noStrike" spc="-1" dirty="0" err="1">
                <a:solidFill>
                  <a:srgbClr val="404040"/>
                </a:solidFill>
                <a:latin typeface="나눔스퀘어"/>
                <a:ea typeface="나눔스퀘어"/>
              </a:rPr>
              <a:t>오경석</a:t>
            </a:r>
            <a:r>
              <a:rPr lang="en-US" sz="1600" b="0" strike="noStrike" spc="-1" dirty="0">
                <a:solidFill>
                  <a:srgbClr val="404040"/>
                </a:solidFill>
                <a:latin typeface="나눔스퀘어 Light"/>
                <a:ea typeface="나눔스퀘어 Light"/>
              </a:rPr>
              <a:t> / </a:t>
            </a:r>
            <a:r>
              <a:rPr lang="en-US" sz="1200" b="0" strike="noStrike" spc="-1" dirty="0">
                <a:solidFill>
                  <a:srgbClr val="404040"/>
                </a:solidFill>
                <a:latin typeface="나눔스퀘어 Light"/>
                <a:ea typeface="나눔스퀘어 Light"/>
              </a:rPr>
              <a:t>2014097054 </a:t>
            </a:r>
            <a:endParaRPr lang="en-US" sz="1200" b="0" strike="noStrike" spc="-1" dirty="0">
              <a:latin typeface="굴림"/>
            </a:endParaRPr>
          </a:p>
          <a:p>
            <a:pPr>
              <a:lnSpc>
                <a:spcPct val="150000"/>
              </a:lnSpc>
            </a:pPr>
            <a:r>
              <a:rPr lang="en-US" sz="1600" b="0" strike="noStrike" spc="-1" dirty="0">
                <a:solidFill>
                  <a:srgbClr val="404040"/>
                </a:solidFill>
                <a:latin typeface="나눔스퀘어"/>
                <a:ea typeface="나눔스퀘어"/>
              </a:rPr>
              <a:t>	</a:t>
            </a:r>
            <a:r>
              <a:rPr lang="en-US" sz="2000" b="0" strike="noStrike" spc="-1" dirty="0" err="1">
                <a:solidFill>
                  <a:srgbClr val="404040"/>
                </a:solidFill>
                <a:latin typeface="나눔스퀘어"/>
                <a:ea typeface="나눔스퀘어"/>
              </a:rPr>
              <a:t>박성원</a:t>
            </a:r>
            <a:r>
              <a:rPr lang="en-US" sz="1600" b="0" strike="noStrike" spc="-1" dirty="0">
                <a:solidFill>
                  <a:srgbClr val="404040"/>
                </a:solidFill>
                <a:latin typeface="나눔스퀘어 Light"/>
                <a:ea typeface="나눔스퀘어 Light"/>
              </a:rPr>
              <a:t> / </a:t>
            </a:r>
            <a:r>
              <a:rPr lang="en-US" sz="1200" b="0" strike="noStrike" spc="-1" dirty="0">
                <a:solidFill>
                  <a:srgbClr val="404040"/>
                </a:solidFill>
                <a:latin typeface="나눔스퀘어 Light"/>
                <a:ea typeface="나눔스퀘어 Light"/>
              </a:rPr>
              <a:t>2014097035</a:t>
            </a:r>
            <a:endParaRPr lang="en-US" sz="1200" b="0" strike="noStrike" spc="-1" dirty="0">
              <a:latin typeface="굴림"/>
            </a:endParaRPr>
          </a:p>
          <a:p>
            <a:pPr>
              <a:lnSpc>
                <a:spcPct val="150000"/>
              </a:lnSpc>
            </a:pPr>
            <a:r>
              <a:rPr lang="en-US" sz="1600" b="0" strike="noStrike" spc="-1" dirty="0">
                <a:solidFill>
                  <a:srgbClr val="404040"/>
                </a:solidFill>
                <a:latin typeface="나눔스퀘어"/>
                <a:ea typeface="나눔스퀘어"/>
              </a:rPr>
              <a:t>		</a:t>
            </a:r>
            <a:r>
              <a:rPr lang="en-US" sz="2000" b="0" strike="noStrike" spc="-1" dirty="0" err="1">
                <a:solidFill>
                  <a:srgbClr val="404040"/>
                </a:solidFill>
                <a:latin typeface="나눔스퀘어"/>
                <a:ea typeface="나눔스퀘어"/>
              </a:rPr>
              <a:t>추승윤</a:t>
            </a:r>
            <a:r>
              <a:rPr lang="en-US" sz="1600" b="0" strike="noStrike" spc="-1" dirty="0">
                <a:solidFill>
                  <a:srgbClr val="404040"/>
                </a:solidFill>
                <a:latin typeface="나눔스퀘어 Light"/>
                <a:ea typeface="나눔스퀘어 Light"/>
              </a:rPr>
              <a:t> / </a:t>
            </a:r>
            <a:r>
              <a:rPr lang="en-US" sz="1200" b="0" strike="noStrike" spc="-1" dirty="0">
                <a:solidFill>
                  <a:srgbClr val="404040"/>
                </a:solidFill>
                <a:latin typeface="나눔스퀘어 Light"/>
                <a:ea typeface="나눔스퀘어 Light"/>
              </a:rPr>
              <a:t>2014097085</a:t>
            </a:r>
            <a:endParaRPr lang="en-US" sz="1200" b="0" strike="noStrike" spc="-1" dirty="0">
              <a:latin typeface="굴림"/>
            </a:endParaRPr>
          </a:p>
          <a:p>
            <a:pPr>
              <a:lnSpc>
                <a:spcPct val="150000"/>
              </a:lnSpc>
            </a:pPr>
            <a:r>
              <a:rPr lang="en-US" sz="1600" b="0" strike="noStrike" spc="-1" dirty="0">
                <a:solidFill>
                  <a:srgbClr val="404040"/>
                </a:solidFill>
                <a:latin typeface="나눔스퀘어"/>
                <a:ea typeface="나눔스퀘어"/>
              </a:rPr>
              <a:t>			</a:t>
            </a:r>
            <a:r>
              <a:rPr lang="en-US" sz="2000" b="0" strike="noStrike" spc="-1" dirty="0">
                <a:solidFill>
                  <a:srgbClr val="404040"/>
                </a:solidFill>
                <a:latin typeface="나눔스퀘어"/>
                <a:ea typeface="나눔스퀘어"/>
              </a:rPr>
              <a:t>이성협</a:t>
            </a:r>
            <a:r>
              <a:rPr lang="en-US" sz="1600" b="0" strike="noStrike" spc="-1" dirty="0">
                <a:solidFill>
                  <a:srgbClr val="404040"/>
                </a:solidFill>
                <a:latin typeface="나눔스퀘어 Light"/>
                <a:ea typeface="나눔스퀘어 Light"/>
              </a:rPr>
              <a:t> / </a:t>
            </a:r>
            <a:r>
              <a:rPr lang="en-US" sz="1200" b="0" strike="noStrike" spc="-1" dirty="0">
                <a:solidFill>
                  <a:srgbClr val="404040"/>
                </a:solidFill>
                <a:latin typeface="나눔스퀘어 Light"/>
                <a:ea typeface="나눔스퀘어 Light"/>
              </a:rPr>
              <a:t>2014097061</a:t>
            </a:r>
            <a:endParaRPr lang="en-US" sz="1200" b="0" strike="noStrike" spc="-1" dirty="0">
              <a:latin typeface="굴림"/>
            </a:endParaRPr>
          </a:p>
        </p:txBody>
      </p:sp>
      <p:sp>
        <p:nvSpPr>
          <p:cNvPr id="121" name="CustomShape 2"/>
          <p:cNvSpPr/>
          <p:nvPr/>
        </p:nvSpPr>
        <p:spPr>
          <a:xfrm>
            <a:off x="179640" y="75960"/>
            <a:ext cx="1854720" cy="1854720"/>
          </a:xfrm>
          <a:prstGeom prst="ellipse">
            <a:avLst/>
          </a:prstGeom>
          <a:solidFill>
            <a:srgbClr val="4AE6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2" name="CustomShape 3"/>
          <p:cNvSpPr/>
          <p:nvPr/>
        </p:nvSpPr>
        <p:spPr>
          <a:xfrm>
            <a:off x="1670039" y="936000"/>
            <a:ext cx="9657867" cy="236842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6000" b="0" strike="noStrike" spc="-1" dirty="0" err="1">
                <a:solidFill>
                  <a:srgbClr val="404040"/>
                </a:solidFill>
                <a:latin typeface="나눔스퀘어 ExtraBold"/>
                <a:ea typeface="나눔스퀘어 ExtraBold"/>
              </a:rPr>
              <a:t>IoT를</a:t>
            </a:r>
            <a:r>
              <a:rPr lang="en-US" sz="6000" b="0" strike="noStrike" spc="-1" dirty="0">
                <a:solidFill>
                  <a:srgbClr val="404040"/>
                </a:solidFill>
                <a:latin typeface="나눔스퀘어 ExtraBold"/>
                <a:ea typeface="나눔스퀘어 ExtraBold"/>
              </a:rPr>
              <a:t> </a:t>
            </a:r>
            <a:r>
              <a:rPr lang="en-US" sz="6000" b="0" strike="noStrike" spc="-1" dirty="0" err="1">
                <a:solidFill>
                  <a:srgbClr val="404040"/>
                </a:solidFill>
                <a:latin typeface="나눔스퀘어 ExtraBold"/>
                <a:ea typeface="나눔스퀘어 ExtraBold"/>
              </a:rPr>
              <a:t>활용한</a:t>
            </a:r>
            <a:endParaRPr lang="en-US" sz="6000" b="0" strike="noStrike" spc="-1" dirty="0">
              <a:latin typeface="굴림"/>
            </a:endParaRPr>
          </a:p>
          <a:p>
            <a:pPr>
              <a:lnSpc>
                <a:spcPct val="100000"/>
              </a:lnSpc>
            </a:pPr>
            <a:r>
              <a:rPr lang="en-US" sz="6000" b="0" strike="noStrike" spc="-1" dirty="0">
                <a:solidFill>
                  <a:srgbClr val="404040"/>
                </a:solidFill>
                <a:latin typeface="나눔스퀘어 ExtraBold"/>
                <a:ea typeface="나눔스퀘어 ExtraBold"/>
              </a:rPr>
              <a:t>반려어 자동케어 서비스</a:t>
            </a:r>
          </a:p>
          <a:p>
            <a:pPr>
              <a:lnSpc>
                <a:spcPct val="100000"/>
              </a:lnSpc>
            </a:pPr>
            <a:r>
              <a:rPr lang="en-US" sz="2800" b="0" strike="noStrike" spc="-1" dirty="0">
                <a:solidFill>
                  <a:srgbClr val="404040"/>
                </a:solidFill>
                <a:latin typeface="나눔스퀘어 ExtraBold"/>
                <a:ea typeface="나눔스퀘어 ExtraBold"/>
              </a:rPr>
              <a:t>(with MQTT)</a:t>
            </a:r>
            <a:endParaRPr lang="en-US" sz="3000" b="0" strike="noStrike" spc="-1" dirty="0">
              <a:latin typeface="굴림"/>
            </a:endParaRPr>
          </a:p>
        </p:txBody>
      </p:sp>
      <p:sp>
        <p:nvSpPr>
          <p:cNvPr id="123" name="CustomShape 4"/>
          <p:cNvSpPr/>
          <p:nvPr/>
        </p:nvSpPr>
        <p:spPr>
          <a:xfrm>
            <a:off x="4806736" y="6488640"/>
            <a:ext cx="2577927" cy="367878"/>
          </a:xfrm>
          <a:prstGeom prst="rect">
            <a:avLst/>
          </a:prstGeom>
          <a:solidFill>
            <a:srgbClr val="4AE6BD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FF"/>
                </a:solidFill>
                <a:latin typeface="나눔스퀘어 ExtraBold"/>
                <a:ea typeface="나눔스퀘어 ExtraBold"/>
              </a:rPr>
              <a:t>2019-2 </a:t>
            </a:r>
            <a:r>
              <a:rPr lang="en-US" sz="1800" b="0" strike="noStrike" spc="-1" dirty="0" err="1">
                <a:solidFill>
                  <a:srgbClr val="FFFFFF"/>
                </a:solidFill>
                <a:latin typeface="나눔스퀘어 ExtraBold"/>
                <a:ea typeface="나눔스퀘어 ExtraBold"/>
              </a:rPr>
              <a:t>소프트웨어</a:t>
            </a:r>
            <a:r>
              <a:rPr lang="en-US" sz="1800" b="0" strike="noStrike" spc="-1" dirty="0">
                <a:solidFill>
                  <a:srgbClr val="FFFFFF"/>
                </a:solidFill>
                <a:latin typeface="나눔스퀘어 ExtraBold"/>
                <a:ea typeface="나눔스퀘어 ExtraBold"/>
              </a:rPr>
              <a:t> </a:t>
            </a:r>
            <a:r>
              <a:rPr lang="en-US" sz="1800" b="0" strike="noStrike" spc="-1" dirty="0" err="1">
                <a:solidFill>
                  <a:srgbClr val="FFFFFF"/>
                </a:solidFill>
                <a:latin typeface="나눔스퀘어 ExtraBold"/>
                <a:ea typeface="나눔스퀘어 ExtraBold"/>
              </a:rPr>
              <a:t>설계</a:t>
            </a:r>
            <a:endParaRPr lang="en-US" sz="1800" b="0" strike="noStrike" spc="-1" dirty="0">
              <a:latin typeface="굴림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4580" y="970274"/>
            <a:ext cx="7456072" cy="5887726"/>
          </a:xfrm>
          <a:prstGeom prst="rect">
            <a:avLst/>
          </a:prstGeom>
        </p:spPr>
      </p:pic>
      <p:sp>
        <p:nvSpPr>
          <p:cNvPr id="161" name="CustomShape 1"/>
          <p:cNvSpPr/>
          <p:nvPr/>
        </p:nvSpPr>
        <p:spPr>
          <a:xfrm>
            <a:off x="203393" y="393063"/>
            <a:ext cx="419760" cy="419760"/>
          </a:xfrm>
          <a:prstGeom prst="ellipse">
            <a:avLst/>
          </a:prstGeom>
          <a:noFill/>
          <a:ln w="76320">
            <a:solidFill>
              <a:srgbClr val="4AE6BD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2" name="CustomShape 2"/>
          <p:cNvSpPr/>
          <p:nvPr/>
        </p:nvSpPr>
        <p:spPr>
          <a:xfrm>
            <a:off x="710680" y="246183"/>
            <a:ext cx="3574290" cy="1014209"/>
          </a:xfrm>
          <a:prstGeom prst="rect">
            <a:avLst/>
          </a:prstGeom>
          <a:noFill/>
          <a:ln>
            <a:noFill/>
          </a:ln>
          <a:scene3d>
            <a:camera prst="obliqueBottomLeft"/>
            <a:lightRig rig="threePt" dir="t"/>
          </a:scene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ko-KR" altLang="en-US" sz="4000" i="1" spc="-1" dirty="0">
                <a:solidFill>
                  <a:srgbClr val="404040"/>
                </a:solidFill>
                <a:latin typeface="나눔스퀘어 ExtraBold"/>
                <a:ea typeface="나눔스퀘어 ExtraBold"/>
              </a:rPr>
              <a:t>소프트웨어 설계</a:t>
            </a:r>
            <a:endParaRPr lang="en-US" altLang="ko-KR" sz="4000" i="1" spc="-1" dirty="0">
              <a:solidFill>
                <a:srgbClr val="404040"/>
              </a:solidFill>
              <a:latin typeface="나눔스퀘어 ExtraBold"/>
              <a:ea typeface="나눔스퀘어 ExtraBold"/>
            </a:endParaRPr>
          </a:p>
          <a:p>
            <a:pPr>
              <a:lnSpc>
                <a:spcPct val="100000"/>
              </a:lnSpc>
            </a:pPr>
            <a:r>
              <a:rPr lang="en-US" sz="2000" b="0" i="1" strike="noStrike" spc="-1" dirty="0">
                <a:solidFill>
                  <a:srgbClr val="404040"/>
                </a:solidFill>
                <a:latin typeface="나눔스퀘어 ExtraBold"/>
                <a:ea typeface="나눔스퀘어 ExtraBold"/>
              </a:rPr>
              <a:t>Class Diagram</a:t>
            </a:r>
            <a:endParaRPr lang="en-US" sz="2000" b="0" strike="noStrike" spc="-1" dirty="0">
              <a:latin typeface="굴림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9257D365-6C9D-44FF-A838-57BBC81B7C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10066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CustomShape 1"/>
          <p:cNvSpPr/>
          <p:nvPr/>
        </p:nvSpPr>
        <p:spPr>
          <a:xfrm>
            <a:off x="203393" y="393063"/>
            <a:ext cx="419760" cy="419760"/>
          </a:xfrm>
          <a:prstGeom prst="ellipse">
            <a:avLst/>
          </a:prstGeom>
          <a:noFill/>
          <a:ln w="76320">
            <a:solidFill>
              <a:srgbClr val="4AE6BD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2" name="CustomShape 2"/>
          <p:cNvSpPr/>
          <p:nvPr/>
        </p:nvSpPr>
        <p:spPr>
          <a:xfrm>
            <a:off x="710680" y="246183"/>
            <a:ext cx="3574290" cy="1014209"/>
          </a:xfrm>
          <a:prstGeom prst="rect">
            <a:avLst/>
          </a:prstGeom>
          <a:noFill/>
          <a:ln>
            <a:noFill/>
          </a:ln>
          <a:scene3d>
            <a:camera prst="obliqueBottomLeft"/>
            <a:lightRig rig="threePt" dir="t"/>
          </a:scene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ko-KR" altLang="en-US" sz="4000" i="1" spc="-1" dirty="0">
                <a:solidFill>
                  <a:srgbClr val="404040"/>
                </a:solidFill>
                <a:latin typeface="나눔스퀘어 ExtraBold"/>
                <a:ea typeface="나눔스퀘어 ExtraBold"/>
              </a:rPr>
              <a:t>소프트웨어 설계</a:t>
            </a:r>
            <a:endParaRPr lang="en-US" altLang="ko-KR" sz="4000" i="1" spc="-1" dirty="0">
              <a:solidFill>
                <a:srgbClr val="404040"/>
              </a:solidFill>
              <a:latin typeface="나눔스퀘어 ExtraBold"/>
              <a:ea typeface="나눔스퀘어 ExtraBold"/>
            </a:endParaRPr>
          </a:p>
          <a:p>
            <a:pPr>
              <a:lnSpc>
                <a:spcPct val="100000"/>
              </a:lnSpc>
            </a:pPr>
            <a:r>
              <a:rPr lang="en-US" sz="2000" b="0" i="1" strike="noStrike" spc="-1" dirty="0">
                <a:solidFill>
                  <a:srgbClr val="404040"/>
                </a:solidFill>
                <a:latin typeface="나눔스퀘어 ExtraBold"/>
                <a:ea typeface="나눔스퀘어 ExtraBold"/>
              </a:rPr>
              <a:t>Class Diagram</a:t>
            </a:r>
            <a:endParaRPr lang="en-US" sz="2000" b="0" strike="noStrike" spc="-1" dirty="0">
              <a:latin typeface="굴림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9257D365-6C9D-44FF-A838-57BBC81B7C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0899" y="812823"/>
            <a:ext cx="7328942" cy="6047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1819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CustomShape 1"/>
          <p:cNvSpPr/>
          <p:nvPr/>
        </p:nvSpPr>
        <p:spPr>
          <a:xfrm>
            <a:off x="203393" y="393063"/>
            <a:ext cx="419760" cy="419760"/>
          </a:xfrm>
          <a:prstGeom prst="ellipse">
            <a:avLst/>
          </a:prstGeom>
          <a:noFill/>
          <a:ln w="76320">
            <a:solidFill>
              <a:srgbClr val="4AE6BD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2" name="CustomShape 2"/>
          <p:cNvSpPr/>
          <p:nvPr/>
        </p:nvSpPr>
        <p:spPr>
          <a:xfrm>
            <a:off x="636293" y="246183"/>
            <a:ext cx="3574290" cy="1014209"/>
          </a:xfrm>
          <a:prstGeom prst="rect">
            <a:avLst/>
          </a:prstGeom>
          <a:noFill/>
          <a:ln>
            <a:noFill/>
          </a:ln>
          <a:scene3d>
            <a:camera prst="obliqueBottomLeft"/>
            <a:lightRig rig="threePt" dir="t"/>
          </a:scene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ko-KR" altLang="en-US" sz="4000" i="1" strike="noStrike" spc="-1" dirty="0">
                <a:solidFill>
                  <a:schemeClr val="bg2">
                    <a:lumMod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소프트웨어 설계</a:t>
            </a:r>
            <a:endParaRPr lang="en-US" altLang="ko-KR" sz="4000" i="1" strike="noStrike" spc="-1" dirty="0">
              <a:solidFill>
                <a:schemeClr val="bg2">
                  <a:lumMod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00000"/>
              </a:lnSpc>
            </a:pPr>
            <a:r>
              <a:rPr lang="en-US" sz="2000" i="1" strike="noStrike" spc="-1" dirty="0">
                <a:solidFill>
                  <a:schemeClr val="bg2">
                    <a:lumMod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GUI </a:t>
            </a:r>
            <a:r>
              <a:rPr lang="ko-KR" altLang="en-US" sz="2000" i="1" strike="noStrike" spc="-1" dirty="0">
                <a:solidFill>
                  <a:schemeClr val="bg2">
                    <a:lumMod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설계</a:t>
            </a:r>
            <a:endParaRPr lang="en-US" sz="2000" b="0" strike="noStrike" spc="-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144905B3-135D-4F0C-B954-46D6D87340A3}"/>
              </a:ext>
            </a:extLst>
          </p:cNvPr>
          <p:cNvGrpSpPr/>
          <p:nvPr/>
        </p:nvGrpSpPr>
        <p:grpSpPr>
          <a:xfrm>
            <a:off x="4871004" y="1128509"/>
            <a:ext cx="2449992" cy="5498858"/>
            <a:chOff x="4871004" y="-382791"/>
            <a:chExt cx="2449992" cy="5498858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0E86EFDA-0E0C-42E0-81CB-796EE81F40B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9326"/>
            <a:stretch/>
          </p:blipFill>
          <p:spPr>
            <a:xfrm>
              <a:off x="4960337" y="0"/>
              <a:ext cx="2271326" cy="4800600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31B6E048-F028-4A58-A664-537208BC7E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723" r="27723"/>
            <a:stretch/>
          </p:blipFill>
          <p:spPr>
            <a:xfrm>
              <a:off x="4871004" y="-382791"/>
              <a:ext cx="2449992" cy="549885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022388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8ACAC722-A965-4DEE-B49C-42698318075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60" b="76903"/>
          <a:stretch/>
        </p:blipFill>
        <p:spPr>
          <a:xfrm>
            <a:off x="4339574" y="2003204"/>
            <a:ext cx="7373262" cy="2851592"/>
          </a:xfrm>
          <a:prstGeom prst="rect">
            <a:avLst/>
          </a:prstGeom>
          <a:ln w="38100" cap="sq">
            <a:solidFill>
              <a:srgbClr val="00B05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grpSp>
        <p:nvGrpSpPr>
          <p:cNvPr id="31" name="그룹 30">
            <a:extLst>
              <a:ext uri="{FF2B5EF4-FFF2-40B4-BE49-F238E27FC236}">
                <a16:creationId xmlns:a16="http://schemas.microsoft.com/office/drawing/2014/main" id="{536EB63C-5C3A-48D3-84D2-AE9DD24FC0C9}"/>
              </a:ext>
            </a:extLst>
          </p:cNvPr>
          <p:cNvGrpSpPr/>
          <p:nvPr/>
        </p:nvGrpSpPr>
        <p:grpSpPr>
          <a:xfrm>
            <a:off x="1127283" y="1128509"/>
            <a:ext cx="2449992" cy="5498858"/>
            <a:chOff x="4871004" y="-382791"/>
            <a:chExt cx="2449992" cy="5498858"/>
          </a:xfrm>
        </p:grpSpPr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F62AF081-02D3-4CF8-9765-E4E53AA62B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9326"/>
            <a:stretch/>
          </p:blipFill>
          <p:spPr>
            <a:xfrm>
              <a:off x="4960337" y="0"/>
              <a:ext cx="2271326" cy="4800600"/>
            </a:xfrm>
            <a:prstGeom prst="rect">
              <a:avLst/>
            </a:prstGeom>
          </p:spPr>
        </p:pic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B6786D5B-9993-4546-AF72-49F3DE6E94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723" r="27723"/>
            <a:stretch/>
          </p:blipFill>
          <p:spPr>
            <a:xfrm>
              <a:off x="4871004" y="-382791"/>
              <a:ext cx="2449992" cy="5498858"/>
            </a:xfrm>
            <a:prstGeom prst="rect">
              <a:avLst/>
            </a:prstGeom>
          </p:spPr>
        </p:pic>
      </p:grpSp>
      <p:sp>
        <p:nvSpPr>
          <p:cNvPr id="27" name="CustomShape 1">
            <a:extLst>
              <a:ext uri="{FF2B5EF4-FFF2-40B4-BE49-F238E27FC236}">
                <a16:creationId xmlns:a16="http://schemas.microsoft.com/office/drawing/2014/main" id="{F077C4E6-CFCB-4C98-9C1B-60F85BC8A20B}"/>
              </a:ext>
            </a:extLst>
          </p:cNvPr>
          <p:cNvSpPr/>
          <p:nvPr/>
        </p:nvSpPr>
        <p:spPr>
          <a:xfrm>
            <a:off x="203393" y="393063"/>
            <a:ext cx="419760" cy="419760"/>
          </a:xfrm>
          <a:prstGeom prst="ellipse">
            <a:avLst/>
          </a:prstGeom>
          <a:noFill/>
          <a:ln w="76320">
            <a:solidFill>
              <a:srgbClr val="4AE6BD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" name="CustomShape 2">
            <a:extLst>
              <a:ext uri="{FF2B5EF4-FFF2-40B4-BE49-F238E27FC236}">
                <a16:creationId xmlns:a16="http://schemas.microsoft.com/office/drawing/2014/main" id="{2A283F6C-67A4-476C-BB2B-A8F896E982A3}"/>
              </a:ext>
            </a:extLst>
          </p:cNvPr>
          <p:cNvSpPr/>
          <p:nvPr/>
        </p:nvSpPr>
        <p:spPr>
          <a:xfrm>
            <a:off x="636293" y="246183"/>
            <a:ext cx="3574290" cy="1014209"/>
          </a:xfrm>
          <a:prstGeom prst="rect">
            <a:avLst/>
          </a:prstGeom>
          <a:noFill/>
          <a:ln>
            <a:noFill/>
          </a:ln>
          <a:scene3d>
            <a:camera prst="obliqueBottomLeft"/>
            <a:lightRig rig="threePt" dir="t"/>
          </a:scene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ko-KR" altLang="en-US" sz="4000" i="1" strike="noStrike" spc="-1" dirty="0">
                <a:solidFill>
                  <a:schemeClr val="bg2">
                    <a:lumMod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소프트웨어 설계</a:t>
            </a:r>
            <a:endParaRPr lang="en-US" altLang="ko-KR" sz="4000" i="1" strike="noStrike" spc="-1" dirty="0">
              <a:solidFill>
                <a:schemeClr val="bg2">
                  <a:lumMod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00000"/>
              </a:lnSpc>
            </a:pPr>
            <a:r>
              <a:rPr lang="en-US" sz="2000" i="1" strike="noStrike" spc="-1" dirty="0">
                <a:solidFill>
                  <a:schemeClr val="bg2">
                    <a:lumMod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GUI </a:t>
            </a:r>
            <a:r>
              <a:rPr lang="ko-KR" altLang="en-US" sz="2000" i="1" strike="noStrike" spc="-1" dirty="0">
                <a:solidFill>
                  <a:schemeClr val="bg2">
                    <a:lumMod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설계</a:t>
            </a:r>
            <a:endParaRPr lang="en-US" sz="2000" b="0" strike="noStrike" spc="-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28D05B0-5C95-4CDC-A333-8BCE43FF342B}"/>
              </a:ext>
            </a:extLst>
          </p:cNvPr>
          <p:cNvSpPr/>
          <p:nvPr/>
        </p:nvSpPr>
        <p:spPr>
          <a:xfrm>
            <a:off x="1201107" y="1753536"/>
            <a:ext cx="2302345" cy="922989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5668068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9257D365-6C9D-44FF-A838-57BBC81B7C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359939" y="246183"/>
            <a:ext cx="18591338" cy="6001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5DCBB0CA-30D6-48DC-AF65-B3A1AFB4043B}"/>
              </a:ext>
            </a:extLst>
          </p:cNvPr>
          <p:cNvGrpSpPr/>
          <p:nvPr/>
        </p:nvGrpSpPr>
        <p:grpSpPr>
          <a:xfrm>
            <a:off x="1127283" y="1128509"/>
            <a:ext cx="2449992" cy="5498858"/>
            <a:chOff x="4871004" y="-382791"/>
            <a:chExt cx="2449992" cy="5498858"/>
          </a:xfrm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6BA45392-C2F5-44F7-8DC1-8A39491098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9326"/>
            <a:stretch/>
          </p:blipFill>
          <p:spPr>
            <a:xfrm>
              <a:off x="4960337" y="0"/>
              <a:ext cx="2271326" cy="4800600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37FF1C4A-BDEF-4FA2-AC43-8B9C934C3D5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723" r="27723"/>
            <a:stretch/>
          </p:blipFill>
          <p:spPr>
            <a:xfrm>
              <a:off x="4871004" y="-382791"/>
              <a:ext cx="2449992" cy="5498858"/>
            </a:xfrm>
            <a:prstGeom prst="rect">
              <a:avLst/>
            </a:prstGeom>
          </p:spPr>
        </p:pic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3C27397F-714E-480F-88D2-B957103D304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347" b="52885"/>
          <a:stretch/>
        </p:blipFill>
        <p:spPr>
          <a:xfrm>
            <a:off x="4851270" y="1966224"/>
            <a:ext cx="6424620" cy="2925552"/>
          </a:xfrm>
          <a:prstGeom prst="rect">
            <a:avLst/>
          </a:prstGeom>
          <a:ln w="38100" cap="sq">
            <a:solidFill>
              <a:srgbClr val="00B05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CA2B5BE7-E382-47DC-B448-F12814080388}"/>
              </a:ext>
            </a:extLst>
          </p:cNvPr>
          <p:cNvSpPr/>
          <p:nvPr/>
        </p:nvSpPr>
        <p:spPr>
          <a:xfrm>
            <a:off x="1201109" y="2705100"/>
            <a:ext cx="2302345" cy="1083469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CustomShape 1">
            <a:extLst>
              <a:ext uri="{FF2B5EF4-FFF2-40B4-BE49-F238E27FC236}">
                <a16:creationId xmlns:a16="http://schemas.microsoft.com/office/drawing/2014/main" id="{BB857DAA-FAB5-4E70-8EE6-C19D89F8FAF4}"/>
              </a:ext>
            </a:extLst>
          </p:cNvPr>
          <p:cNvSpPr/>
          <p:nvPr/>
        </p:nvSpPr>
        <p:spPr>
          <a:xfrm>
            <a:off x="203393" y="393063"/>
            <a:ext cx="419760" cy="419760"/>
          </a:xfrm>
          <a:prstGeom prst="ellipse">
            <a:avLst/>
          </a:prstGeom>
          <a:noFill/>
          <a:ln w="76320">
            <a:solidFill>
              <a:srgbClr val="4AE6BD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" name="CustomShape 2">
            <a:extLst>
              <a:ext uri="{FF2B5EF4-FFF2-40B4-BE49-F238E27FC236}">
                <a16:creationId xmlns:a16="http://schemas.microsoft.com/office/drawing/2014/main" id="{49C4B6D6-D1EC-4B41-8ABA-ABAB70EB8F55}"/>
              </a:ext>
            </a:extLst>
          </p:cNvPr>
          <p:cNvSpPr/>
          <p:nvPr/>
        </p:nvSpPr>
        <p:spPr>
          <a:xfrm>
            <a:off x="636293" y="246183"/>
            <a:ext cx="3574290" cy="1014209"/>
          </a:xfrm>
          <a:prstGeom prst="rect">
            <a:avLst/>
          </a:prstGeom>
          <a:noFill/>
          <a:ln>
            <a:noFill/>
          </a:ln>
          <a:scene3d>
            <a:camera prst="obliqueBottomLeft"/>
            <a:lightRig rig="threePt" dir="t"/>
          </a:scene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ko-KR" altLang="en-US" sz="4000" i="1" strike="noStrike" spc="-1" dirty="0">
                <a:solidFill>
                  <a:schemeClr val="bg2">
                    <a:lumMod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소프트웨어 설계</a:t>
            </a:r>
            <a:endParaRPr lang="en-US" altLang="ko-KR" sz="4000" i="1" strike="noStrike" spc="-1" dirty="0">
              <a:solidFill>
                <a:schemeClr val="bg2">
                  <a:lumMod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00000"/>
              </a:lnSpc>
            </a:pPr>
            <a:r>
              <a:rPr lang="en-US" sz="2000" i="1" strike="noStrike" spc="-1" dirty="0">
                <a:solidFill>
                  <a:schemeClr val="bg2">
                    <a:lumMod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GUI </a:t>
            </a:r>
            <a:r>
              <a:rPr lang="ko-KR" altLang="en-US" sz="2000" i="1" strike="noStrike" spc="-1" dirty="0">
                <a:solidFill>
                  <a:schemeClr val="bg2">
                    <a:lumMod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설계</a:t>
            </a:r>
            <a:endParaRPr lang="en-US" sz="2000" b="0" strike="noStrike" spc="-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44216126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9257D365-6C9D-44FF-A838-57BBC81B7C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359939" y="246183"/>
            <a:ext cx="18591338" cy="6001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B4C17A4B-ED32-45D7-A7C8-27FFD9DE1D6C}"/>
              </a:ext>
            </a:extLst>
          </p:cNvPr>
          <p:cNvGrpSpPr/>
          <p:nvPr/>
        </p:nvGrpSpPr>
        <p:grpSpPr>
          <a:xfrm>
            <a:off x="1127283" y="1128509"/>
            <a:ext cx="2449992" cy="5498858"/>
            <a:chOff x="4871004" y="-382791"/>
            <a:chExt cx="2449992" cy="5498858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C749D424-0B7A-4BF7-8A03-D95E3E3048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9326"/>
            <a:stretch/>
          </p:blipFill>
          <p:spPr>
            <a:xfrm>
              <a:off x="4960337" y="0"/>
              <a:ext cx="2271326" cy="4800600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B561D7AE-0ADE-421F-81EC-D5FD85CC1A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723" r="27723"/>
            <a:stretch/>
          </p:blipFill>
          <p:spPr>
            <a:xfrm>
              <a:off x="4871004" y="-382791"/>
              <a:ext cx="2449992" cy="5498858"/>
            </a:xfrm>
            <a:prstGeom prst="rect">
              <a:avLst/>
            </a:prstGeom>
          </p:spPr>
        </p:pic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3C27397F-714E-480F-88D2-B957103D304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355" b="39417"/>
          <a:stretch/>
        </p:blipFill>
        <p:spPr>
          <a:xfrm>
            <a:off x="4851270" y="2643348"/>
            <a:ext cx="6424620" cy="1571303"/>
          </a:xfrm>
          <a:prstGeom prst="rect">
            <a:avLst/>
          </a:prstGeom>
          <a:ln w="38100" cap="sq">
            <a:solidFill>
              <a:srgbClr val="00B05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CA2B5BE7-E382-47DC-B448-F12814080388}"/>
              </a:ext>
            </a:extLst>
          </p:cNvPr>
          <p:cNvSpPr/>
          <p:nvPr/>
        </p:nvSpPr>
        <p:spPr>
          <a:xfrm>
            <a:off x="1201109" y="3819766"/>
            <a:ext cx="2302345" cy="57126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CustomShape 1">
            <a:extLst>
              <a:ext uri="{FF2B5EF4-FFF2-40B4-BE49-F238E27FC236}">
                <a16:creationId xmlns:a16="http://schemas.microsoft.com/office/drawing/2014/main" id="{F252DE15-C02E-45C9-9D6F-9FADCD6B6076}"/>
              </a:ext>
            </a:extLst>
          </p:cNvPr>
          <p:cNvSpPr/>
          <p:nvPr/>
        </p:nvSpPr>
        <p:spPr>
          <a:xfrm>
            <a:off x="203393" y="393063"/>
            <a:ext cx="419760" cy="419760"/>
          </a:xfrm>
          <a:prstGeom prst="ellipse">
            <a:avLst/>
          </a:prstGeom>
          <a:noFill/>
          <a:ln w="76320">
            <a:solidFill>
              <a:srgbClr val="4AE6BD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" name="CustomShape 2">
            <a:extLst>
              <a:ext uri="{FF2B5EF4-FFF2-40B4-BE49-F238E27FC236}">
                <a16:creationId xmlns:a16="http://schemas.microsoft.com/office/drawing/2014/main" id="{74C66272-6AAA-41C4-A3BC-3FA16262FE42}"/>
              </a:ext>
            </a:extLst>
          </p:cNvPr>
          <p:cNvSpPr/>
          <p:nvPr/>
        </p:nvSpPr>
        <p:spPr>
          <a:xfrm>
            <a:off x="636293" y="246183"/>
            <a:ext cx="3574290" cy="1014209"/>
          </a:xfrm>
          <a:prstGeom prst="rect">
            <a:avLst/>
          </a:prstGeom>
          <a:noFill/>
          <a:ln>
            <a:noFill/>
          </a:ln>
          <a:scene3d>
            <a:camera prst="obliqueBottomLeft"/>
            <a:lightRig rig="threePt" dir="t"/>
          </a:scene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ko-KR" altLang="en-US" sz="4000" i="1" strike="noStrike" spc="-1" dirty="0">
                <a:solidFill>
                  <a:schemeClr val="bg2">
                    <a:lumMod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소프트웨어 설계</a:t>
            </a:r>
            <a:endParaRPr lang="en-US" altLang="ko-KR" sz="4000" i="1" strike="noStrike" spc="-1" dirty="0">
              <a:solidFill>
                <a:schemeClr val="bg2">
                  <a:lumMod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00000"/>
              </a:lnSpc>
            </a:pPr>
            <a:r>
              <a:rPr lang="en-US" sz="2000" i="1" strike="noStrike" spc="-1" dirty="0">
                <a:solidFill>
                  <a:schemeClr val="bg2">
                    <a:lumMod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GUI </a:t>
            </a:r>
            <a:r>
              <a:rPr lang="ko-KR" altLang="en-US" sz="2000" i="1" strike="noStrike" spc="-1" dirty="0">
                <a:solidFill>
                  <a:schemeClr val="bg2">
                    <a:lumMod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설계</a:t>
            </a:r>
            <a:endParaRPr lang="en-US" sz="2000" b="0" strike="noStrike" spc="-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76920571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9257D365-6C9D-44FF-A838-57BBC81B7C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359939" y="246183"/>
            <a:ext cx="18591338" cy="6001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E7DDFAA6-F874-4211-8D28-3993D47C9C89}"/>
              </a:ext>
            </a:extLst>
          </p:cNvPr>
          <p:cNvGrpSpPr/>
          <p:nvPr/>
        </p:nvGrpSpPr>
        <p:grpSpPr>
          <a:xfrm>
            <a:off x="1127285" y="1128509"/>
            <a:ext cx="2449992" cy="5498858"/>
            <a:chOff x="8147604" y="-382791"/>
            <a:chExt cx="2449992" cy="5498858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8D235006-813B-4A90-A2EF-BCA4FCE4FC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6394" b="1"/>
            <a:stretch/>
          </p:blipFill>
          <p:spPr>
            <a:xfrm>
              <a:off x="8224237" y="1128"/>
              <a:ext cx="2271326" cy="5032374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70606B9F-1835-49C0-B14A-DD715BCD264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723" r="27723"/>
            <a:stretch/>
          </p:blipFill>
          <p:spPr>
            <a:xfrm>
              <a:off x="8147604" y="-382791"/>
              <a:ext cx="2449992" cy="5498858"/>
            </a:xfrm>
            <a:prstGeom prst="rect">
              <a:avLst/>
            </a:prstGeom>
          </p:spPr>
        </p:pic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A2B5BE7-E382-47DC-B448-F12814080388}"/>
              </a:ext>
            </a:extLst>
          </p:cNvPr>
          <p:cNvSpPr/>
          <p:nvPr/>
        </p:nvSpPr>
        <p:spPr>
          <a:xfrm>
            <a:off x="1201109" y="1506575"/>
            <a:ext cx="2302345" cy="4060869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9DBDDB8C-82E5-4653-AF56-457427A1AA0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72"/>
          <a:stretch/>
        </p:blipFill>
        <p:spPr>
          <a:xfrm>
            <a:off x="5710376" y="276279"/>
            <a:ext cx="3493078" cy="6268523"/>
          </a:xfrm>
          <a:prstGeom prst="rect">
            <a:avLst/>
          </a:prstGeom>
          <a:ln w="38100">
            <a:solidFill>
              <a:srgbClr val="00B050"/>
            </a:solidFill>
          </a:ln>
        </p:spPr>
      </p:pic>
      <p:sp>
        <p:nvSpPr>
          <p:cNvPr id="22" name="CustomShape 1">
            <a:extLst>
              <a:ext uri="{FF2B5EF4-FFF2-40B4-BE49-F238E27FC236}">
                <a16:creationId xmlns:a16="http://schemas.microsoft.com/office/drawing/2014/main" id="{6AC0F475-2F8E-45D7-9E13-A427E285417C}"/>
              </a:ext>
            </a:extLst>
          </p:cNvPr>
          <p:cNvSpPr/>
          <p:nvPr/>
        </p:nvSpPr>
        <p:spPr>
          <a:xfrm>
            <a:off x="203393" y="393063"/>
            <a:ext cx="419760" cy="419760"/>
          </a:xfrm>
          <a:prstGeom prst="ellipse">
            <a:avLst/>
          </a:prstGeom>
          <a:noFill/>
          <a:ln w="76320">
            <a:solidFill>
              <a:srgbClr val="4AE6BD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" name="CustomShape 2">
            <a:extLst>
              <a:ext uri="{FF2B5EF4-FFF2-40B4-BE49-F238E27FC236}">
                <a16:creationId xmlns:a16="http://schemas.microsoft.com/office/drawing/2014/main" id="{0AD02C49-AD30-432D-842A-E0FA7D9ADE01}"/>
              </a:ext>
            </a:extLst>
          </p:cNvPr>
          <p:cNvSpPr/>
          <p:nvPr/>
        </p:nvSpPr>
        <p:spPr>
          <a:xfrm>
            <a:off x="636293" y="246183"/>
            <a:ext cx="3574290" cy="1014209"/>
          </a:xfrm>
          <a:prstGeom prst="rect">
            <a:avLst/>
          </a:prstGeom>
          <a:noFill/>
          <a:ln>
            <a:noFill/>
          </a:ln>
          <a:scene3d>
            <a:camera prst="obliqueBottomLeft"/>
            <a:lightRig rig="threePt" dir="t"/>
          </a:scene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ko-KR" altLang="en-US" sz="4000" i="1" strike="noStrike" spc="-1" dirty="0">
                <a:solidFill>
                  <a:schemeClr val="bg2">
                    <a:lumMod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소프트웨어 설계</a:t>
            </a:r>
            <a:endParaRPr lang="en-US" altLang="ko-KR" sz="4000" i="1" strike="noStrike" spc="-1" dirty="0">
              <a:solidFill>
                <a:schemeClr val="bg2">
                  <a:lumMod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00000"/>
              </a:lnSpc>
            </a:pPr>
            <a:r>
              <a:rPr lang="en-US" sz="2000" i="1" strike="noStrike" spc="-1" dirty="0">
                <a:solidFill>
                  <a:schemeClr val="bg2">
                    <a:lumMod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GUI </a:t>
            </a:r>
            <a:r>
              <a:rPr lang="ko-KR" altLang="en-US" sz="2000" i="1" strike="noStrike" spc="-1" dirty="0">
                <a:solidFill>
                  <a:schemeClr val="bg2">
                    <a:lumMod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설계</a:t>
            </a:r>
            <a:endParaRPr lang="en-US" sz="2000" b="0" strike="noStrike" spc="-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60339367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9257D365-6C9D-44FF-A838-57BBC81B7C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359939" y="246183"/>
            <a:ext cx="18591338" cy="6001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E7DDFAA6-F874-4211-8D28-3993D47C9C89}"/>
              </a:ext>
            </a:extLst>
          </p:cNvPr>
          <p:cNvGrpSpPr/>
          <p:nvPr/>
        </p:nvGrpSpPr>
        <p:grpSpPr>
          <a:xfrm>
            <a:off x="1127285" y="1128509"/>
            <a:ext cx="2449992" cy="5498858"/>
            <a:chOff x="8147604" y="-382791"/>
            <a:chExt cx="2449992" cy="5498858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8D235006-813B-4A90-A2EF-BCA4FCE4FC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9" t="38615" r="-559" b="-2220"/>
            <a:stretch/>
          </p:blipFill>
          <p:spPr>
            <a:xfrm>
              <a:off x="8236937" y="-4725"/>
              <a:ext cx="2271326" cy="5032374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70606B9F-1835-49C0-B14A-DD715BCD264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723" r="27723"/>
            <a:stretch/>
          </p:blipFill>
          <p:spPr>
            <a:xfrm>
              <a:off x="8147604" y="-382791"/>
              <a:ext cx="2449992" cy="5498858"/>
            </a:xfrm>
            <a:prstGeom prst="rect">
              <a:avLst/>
            </a:prstGeom>
          </p:spPr>
        </p:pic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A2B5BE7-E382-47DC-B448-F12814080388}"/>
              </a:ext>
            </a:extLst>
          </p:cNvPr>
          <p:cNvSpPr/>
          <p:nvPr/>
        </p:nvSpPr>
        <p:spPr>
          <a:xfrm>
            <a:off x="1201109" y="6049925"/>
            <a:ext cx="2302345" cy="216019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7735BDF5-7CC3-48B9-B02A-4834E82FB00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240"/>
          <a:stretch/>
        </p:blipFill>
        <p:spPr>
          <a:xfrm>
            <a:off x="4441718" y="3008718"/>
            <a:ext cx="6533664" cy="1014044"/>
          </a:xfrm>
          <a:prstGeom prst="rect">
            <a:avLst/>
          </a:prstGeom>
          <a:ln w="38100">
            <a:solidFill>
              <a:srgbClr val="00B050"/>
            </a:solidFill>
          </a:ln>
        </p:spPr>
      </p:pic>
      <p:sp>
        <p:nvSpPr>
          <p:cNvPr id="19" name="CustomShape 1">
            <a:extLst>
              <a:ext uri="{FF2B5EF4-FFF2-40B4-BE49-F238E27FC236}">
                <a16:creationId xmlns:a16="http://schemas.microsoft.com/office/drawing/2014/main" id="{967F947B-FBB8-4CCB-8447-81A942CF4B6D}"/>
              </a:ext>
            </a:extLst>
          </p:cNvPr>
          <p:cNvSpPr/>
          <p:nvPr/>
        </p:nvSpPr>
        <p:spPr>
          <a:xfrm>
            <a:off x="203393" y="393063"/>
            <a:ext cx="419760" cy="419760"/>
          </a:xfrm>
          <a:prstGeom prst="ellipse">
            <a:avLst/>
          </a:prstGeom>
          <a:noFill/>
          <a:ln w="76320">
            <a:solidFill>
              <a:srgbClr val="4AE6BD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" name="CustomShape 2">
            <a:extLst>
              <a:ext uri="{FF2B5EF4-FFF2-40B4-BE49-F238E27FC236}">
                <a16:creationId xmlns:a16="http://schemas.microsoft.com/office/drawing/2014/main" id="{B2AFE90F-809F-4D84-B3B2-69BE52232932}"/>
              </a:ext>
            </a:extLst>
          </p:cNvPr>
          <p:cNvSpPr/>
          <p:nvPr/>
        </p:nvSpPr>
        <p:spPr>
          <a:xfrm>
            <a:off x="636293" y="246183"/>
            <a:ext cx="3574290" cy="1014209"/>
          </a:xfrm>
          <a:prstGeom prst="rect">
            <a:avLst/>
          </a:prstGeom>
          <a:noFill/>
          <a:ln>
            <a:noFill/>
          </a:ln>
          <a:scene3d>
            <a:camera prst="obliqueBottomLeft"/>
            <a:lightRig rig="threePt" dir="t"/>
          </a:scene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ko-KR" altLang="en-US" sz="4000" i="1" strike="noStrike" spc="-1" dirty="0">
                <a:solidFill>
                  <a:schemeClr val="bg2">
                    <a:lumMod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소프트웨어 설계</a:t>
            </a:r>
            <a:endParaRPr lang="en-US" altLang="ko-KR" sz="4000" i="1" strike="noStrike" spc="-1" dirty="0">
              <a:solidFill>
                <a:schemeClr val="bg2">
                  <a:lumMod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00000"/>
              </a:lnSpc>
            </a:pPr>
            <a:r>
              <a:rPr lang="en-US" sz="2000" i="1" strike="noStrike" spc="-1" dirty="0">
                <a:solidFill>
                  <a:schemeClr val="bg2">
                    <a:lumMod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GUI </a:t>
            </a:r>
            <a:r>
              <a:rPr lang="ko-KR" altLang="en-US" sz="2000" i="1" strike="noStrike" spc="-1" dirty="0">
                <a:solidFill>
                  <a:schemeClr val="bg2">
                    <a:lumMod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설계</a:t>
            </a:r>
            <a:endParaRPr lang="en-US" sz="2000" b="0" strike="noStrike" spc="-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59704980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CustomShape 1"/>
          <p:cNvSpPr/>
          <p:nvPr/>
        </p:nvSpPr>
        <p:spPr>
          <a:xfrm>
            <a:off x="203393" y="393063"/>
            <a:ext cx="419760" cy="419760"/>
          </a:xfrm>
          <a:prstGeom prst="ellipse">
            <a:avLst/>
          </a:prstGeom>
          <a:noFill/>
          <a:ln w="76320">
            <a:solidFill>
              <a:srgbClr val="4AE6BD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2" name="CustomShape 2"/>
          <p:cNvSpPr/>
          <p:nvPr/>
        </p:nvSpPr>
        <p:spPr>
          <a:xfrm>
            <a:off x="681648" y="246183"/>
            <a:ext cx="3574290" cy="1014209"/>
          </a:xfrm>
          <a:prstGeom prst="rect">
            <a:avLst/>
          </a:prstGeom>
          <a:noFill/>
          <a:ln>
            <a:noFill/>
          </a:ln>
          <a:scene3d>
            <a:camera prst="obliqueBottomLeft"/>
            <a:lightRig rig="threePt" dir="t"/>
          </a:scene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ko-KR" altLang="en-US" sz="4000" i="1" spc="-1" dirty="0">
                <a:solidFill>
                  <a:schemeClr val="bg2">
                    <a:lumMod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소프트웨어</a:t>
            </a:r>
            <a:r>
              <a:rPr lang="en-US" sz="4000" i="1" strike="noStrike" spc="-1" dirty="0">
                <a:solidFill>
                  <a:schemeClr val="bg2">
                    <a:lumMod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4000" i="1" strike="noStrike" spc="-1" dirty="0">
                <a:solidFill>
                  <a:schemeClr val="bg2">
                    <a:lumMod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설계</a:t>
            </a:r>
            <a:endParaRPr lang="en-US" sz="4000" i="1" strike="noStrike" spc="-1" dirty="0">
              <a:solidFill>
                <a:schemeClr val="bg2">
                  <a:lumMod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00000"/>
              </a:lnSpc>
            </a:pPr>
            <a:r>
              <a:rPr lang="ko-KR" altLang="en-US" sz="2000" i="1" spc="-1" dirty="0">
                <a:solidFill>
                  <a:srgbClr val="40404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설계</a:t>
            </a:r>
            <a:endParaRPr lang="en-US" sz="2000" b="0" strike="noStrike" spc="-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5123" name="_x337455328" descr="EMB000001ec2b4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5626" y="1054100"/>
            <a:ext cx="4080748" cy="2821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5266BE99-1174-4197-9235-E3C873C260FD}"/>
              </a:ext>
            </a:extLst>
          </p:cNvPr>
          <p:cNvSpPr/>
          <p:nvPr/>
        </p:nvSpPr>
        <p:spPr>
          <a:xfrm>
            <a:off x="966355" y="4221713"/>
            <a:ext cx="10861963" cy="2118128"/>
          </a:xfrm>
          <a:prstGeom prst="roundRect">
            <a:avLst>
              <a:gd name="adj" fmla="val 6372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bg1"/>
                </a:solidFill>
                <a:highlight>
                  <a:srgbClr val="70AD47"/>
                </a:highligh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</a:t>
            </a:r>
            <a:r>
              <a:rPr lang="ko-KR" altLang="en-US" dirty="0">
                <a:solidFill>
                  <a:schemeClr val="bg1"/>
                </a:solidFill>
                <a:highlight>
                  <a:srgbClr val="70AD47"/>
                </a:highligh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개의 토픽 사용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$</a:t>
            </a:r>
            <a:r>
              <a:rPr lang="en-US" altLang="ko-KR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aws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/thing/</a:t>
            </a:r>
            <a:r>
              <a:rPr lang="en-US" altLang="ko-KR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Water_Level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/shadow/update </a:t>
            </a:r>
          </a:p>
          <a:p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                          $</a:t>
            </a:r>
            <a:r>
              <a:rPr lang="en-US" altLang="ko-KR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aws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/thing/Water </a:t>
            </a:r>
            <a:r>
              <a:rPr lang="en-US" altLang="ko-KR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Temperatare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-Sensor/shadow/update 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                          $</a:t>
            </a:r>
            <a:r>
              <a:rPr lang="en-US" altLang="ko-KR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aws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/thing/PH-Sensor/shadow/update 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                          $</a:t>
            </a:r>
            <a:r>
              <a:rPr lang="en-US" altLang="ko-KR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aws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/thing/Camera-Sensor/shadow/update</a:t>
            </a:r>
          </a:p>
          <a:p>
            <a:r>
              <a:rPr lang="ko-KR" altLang="en-US" dirty="0">
                <a:solidFill>
                  <a:schemeClr val="bg1"/>
                </a:solidFill>
                <a:highlight>
                  <a:srgbClr val="70AD47"/>
                </a:highligh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센서 </a:t>
            </a:r>
            <a:r>
              <a:rPr lang="ko-KR" altLang="en-US" dirty="0" err="1">
                <a:solidFill>
                  <a:schemeClr val="bg1"/>
                </a:solidFill>
                <a:highlight>
                  <a:srgbClr val="70AD47"/>
                </a:highligh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메세지</a:t>
            </a:r>
            <a:r>
              <a:rPr lang="ko-KR" altLang="en-US" dirty="0">
                <a:solidFill>
                  <a:schemeClr val="bg1"/>
                </a:solidFill>
                <a:highlight>
                  <a:srgbClr val="70AD47"/>
                </a:highligh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데이터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:{“state”:{“reported”:{“value”:“?···”}}}</a:t>
            </a:r>
          </a:p>
          <a:p>
            <a:r>
              <a:rPr lang="ko-KR" altLang="en-US" dirty="0" err="1">
                <a:solidFill>
                  <a:schemeClr val="bg1"/>
                </a:solidFill>
                <a:highlight>
                  <a:srgbClr val="70AD47"/>
                </a:highligh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피딩</a:t>
            </a:r>
            <a:r>
              <a:rPr lang="ko-KR" altLang="en-US" dirty="0">
                <a:solidFill>
                  <a:schemeClr val="bg1"/>
                </a:solidFill>
                <a:highlight>
                  <a:srgbClr val="70AD47"/>
                </a:highligh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모터 데이터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“{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＼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“state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＼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”:{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＼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“desired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＼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”:{“motor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＼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”: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｜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}},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＼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“client Token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＼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”: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＼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“Feeder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＼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”}”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8483703D-5C38-478C-89C6-8AC991143A2A}"/>
              </a:ext>
            </a:extLst>
          </p:cNvPr>
          <p:cNvSpPr/>
          <p:nvPr/>
        </p:nvSpPr>
        <p:spPr>
          <a:xfrm>
            <a:off x="824007" y="3919375"/>
            <a:ext cx="1723368" cy="412966"/>
          </a:xfrm>
          <a:prstGeom prst="round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형식</a:t>
            </a:r>
          </a:p>
        </p:txBody>
      </p:sp>
    </p:spTree>
    <p:extLst>
      <p:ext uri="{BB962C8B-B14F-4D97-AF65-F5344CB8AC3E}">
        <p14:creationId xmlns:p14="http://schemas.microsoft.com/office/powerpoint/2010/main" val="30744034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CustomShape 1"/>
          <p:cNvSpPr/>
          <p:nvPr/>
        </p:nvSpPr>
        <p:spPr>
          <a:xfrm>
            <a:off x="203393" y="393063"/>
            <a:ext cx="419760" cy="419760"/>
          </a:xfrm>
          <a:prstGeom prst="ellipse">
            <a:avLst/>
          </a:prstGeom>
          <a:noFill/>
          <a:ln w="76320">
            <a:solidFill>
              <a:srgbClr val="4AE6BD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359939" y="246183"/>
            <a:ext cx="18591338" cy="6001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963270" y="1018597"/>
            <a:ext cx="15673237" cy="512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5" name="_x337481536" descr="EMB000001ec2b2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9055" y="1474432"/>
            <a:ext cx="7693890" cy="5050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ustomShape 1">
            <a:extLst>
              <a:ext uri="{FF2B5EF4-FFF2-40B4-BE49-F238E27FC236}">
                <a16:creationId xmlns:a16="http://schemas.microsoft.com/office/drawing/2014/main" id="{F07BADC1-270D-421F-9316-EDF4962039FC}"/>
              </a:ext>
            </a:extLst>
          </p:cNvPr>
          <p:cNvSpPr/>
          <p:nvPr/>
        </p:nvSpPr>
        <p:spPr>
          <a:xfrm>
            <a:off x="203393" y="393063"/>
            <a:ext cx="419760" cy="419760"/>
          </a:xfrm>
          <a:prstGeom prst="ellipse">
            <a:avLst/>
          </a:prstGeom>
          <a:noFill/>
          <a:ln w="76320">
            <a:solidFill>
              <a:srgbClr val="4AE6BD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" name="CustomShape 2">
            <a:extLst>
              <a:ext uri="{FF2B5EF4-FFF2-40B4-BE49-F238E27FC236}">
                <a16:creationId xmlns:a16="http://schemas.microsoft.com/office/drawing/2014/main" id="{1CBFDAF1-F339-40BC-8D96-9556E3014AE8}"/>
              </a:ext>
            </a:extLst>
          </p:cNvPr>
          <p:cNvSpPr/>
          <p:nvPr/>
        </p:nvSpPr>
        <p:spPr>
          <a:xfrm>
            <a:off x="826546" y="246183"/>
            <a:ext cx="4506981" cy="983431"/>
          </a:xfrm>
          <a:prstGeom prst="rect">
            <a:avLst/>
          </a:prstGeom>
          <a:noFill/>
          <a:ln>
            <a:noFill/>
          </a:ln>
          <a:scene3d>
            <a:camera prst="obliqueBottomLeft"/>
            <a:lightRig rig="threePt" dir="t"/>
          </a:scene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ko-KR" altLang="en-US" sz="4000" i="1" spc="-1" dirty="0">
                <a:solidFill>
                  <a:schemeClr val="bg2">
                    <a:lumMod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소프트웨어 주요기능</a:t>
            </a:r>
            <a:endParaRPr lang="en-US" altLang="ko-KR" sz="4000" i="1" spc="-1" dirty="0">
              <a:solidFill>
                <a:schemeClr val="bg2">
                  <a:lumMod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00000"/>
              </a:lnSpc>
            </a:pPr>
            <a:r>
              <a:rPr lang="ko-KR" altLang="en-US" b="1" i="1" dirty="0">
                <a:solidFill>
                  <a:schemeClr val="bg2">
                    <a:lumMod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시퀀스 다이어그램</a:t>
            </a:r>
            <a:endParaRPr lang="en-US" altLang="ko-KR" i="1" dirty="0">
              <a:solidFill>
                <a:schemeClr val="bg2">
                  <a:lumMod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266875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CustomShape 1"/>
          <p:cNvSpPr/>
          <p:nvPr/>
        </p:nvSpPr>
        <p:spPr>
          <a:xfrm>
            <a:off x="4815023" y="271080"/>
            <a:ext cx="2455522" cy="52176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ko-KR" altLang="en-US" sz="2800" spc="-1" dirty="0">
                <a:solidFill>
                  <a:srgbClr val="000000"/>
                </a:solidFill>
                <a:latin typeface="굴림"/>
                <a:ea typeface="나눔스퀘어 ExtraBold"/>
              </a:rPr>
              <a:t>프로젝트 개요</a:t>
            </a:r>
            <a:endParaRPr lang="en-US" sz="2800" b="0" strike="noStrike" spc="-1" dirty="0">
              <a:latin typeface="굴림"/>
            </a:endParaRPr>
          </a:p>
        </p:txBody>
      </p:sp>
      <p:sp>
        <p:nvSpPr>
          <p:cNvPr id="125" name="CustomShape 2"/>
          <p:cNvSpPr/>
          <p:nvPr/>
        </p:nvSpPr>
        <p:spPr>
          <a:xfrm>
            <a:off x="5245771" y="1175400"/>
            <a:ext cx="2229498" cy="52176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ko-KR" altLang="en-US" sz="2800" b="0" strike="noStrike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일정 및 역할</a:t>
            </a:r>
            <a:endParaRPr lang="en-US" sz="2800" b="0" strike="noStrike" spc="-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26" name="CustomShape 3"/>
          <p:cNvSpPr/>
          <p:nvPr/>
        </p:nvSpPr>
        <p:spPr>
          <a:xfrm>
            <a:off x="5489123" y="2114280"/>
            <a:ext cx="3432841" cy="52176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ko-KR" altLang="en-US" sz="2800" spc="-1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시스템 기능 및 동작</a:t>
            </a:r>
            <a:endParaRPr lang="en-US" altLang="ko-KR" sz="2800" spc="-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27" name="CustomShape 4"/>
          <p:cNvSpPr/>
          <p:nvPr/>
        </p:nvSpPr>
        <p:spPr>
          <a:xfrm>
            <a:off x="6022238" y="2966760"/>
            <a:ext cx="1905820" cy="52176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ko-KR" altLang="en-US" sz="2800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시스템 구조</a:t>
            </a:r>
            <a:endParaRPr lang="en-US" altLang="ko-KR" sz="2800" spc="-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28" name="CustomShape 5"/>
          <p:cNvSpPr/>
          <p:nvPr/>
        </p:nvSpPr>
        <p:spPr>
          <a:xfrm>
            <a:off x="6464696" y="3923280"/>
            <a:ext cx="2814466" cy="52176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ko-KR" altLang="en-US" sz="2800" spc="-1" dirty="0">
                <a:solidFill>
                  <a:srgbClr val="000000"/>
                </a:solidFill>
                <a:latin typeface="굴림"/>
                <a:ea typeface="나눔스퀘어 ExtraBold" panose="020B0600000101010101"/>
              </a:rPr>
              <a:t>소프트웨어 설계</a:t>
            </a:r>
            <a:endParaRPr lang="en-US" altLang="ko-KR" sz="2800" spc="-1" dirty="0">
              <a:latin typeface="굴림"/>
              <a:ea typeface="나눔스퀘어 ExtraBold" panose="020B0600000101010101"/>
            </a:endParaRPr>
          </a:p>
        </p:txBody>
      </p:sp>
      <p:sp>
        <p:nvSpPr>
          <p:cNvPr id="129" name="CustomShape 6"/>
          <p:cNvSpPr/>
          <p:nvPr/>
        </p:nvSpPr>
        <p:spPr>
          <a:xfrm>
            <a:off x="6902843" y="4836240"/>
            <a:ext cx="3532355" cy="52176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ko-KR" altLang="en-US" sz="2800" spc="-1" dirty="0">
                <a:latin typeface="굴림"/>
                <a:ea typeface="나눔스퀘어 ExtraBold" panose="020B0600000101010101"/>
              </a:rPr>
              <a:t>소프트웨어 주요기능</a:t>
            </a:r>
            <a:endParaRPr lang="en-US" altLang="ko-KR" sz="2800" spc="-1" dirty="0">
              <a:latin typeface="굴림"/>
              <a:ea typeface="나눔스퀘어 ExtraBold" panose="020B0600000101010101"/>
            </a:endParaRPr>
          </a:p>
        </p:txBody>
      </p:sp>
      <p:sp>
        <p:nvSpPr>
          <p:cNvPr id="130" name="CustomShape 7"/>
          <p:cNvSpPr/>
          <p:nvPr/>
        </p:nvSpPr>
        <p:spPr>
          <a:xfrm>
            <a:off x="7481724" y="5749200"/>
            <a:ext cx="2461934" cy="52176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ko-KR" altLang="en-US" sz="2800" b="0" strike="noStrike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현재 진행상황</a:t>
            </a:r>
            <a:endParaRPr lang="en-US" sz="2800" b="0" strike="noStrike" spc="-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31" name="CustomShape 8"/>
          <p:cNvSpPr/>
          <p:nvPr/>
        </p:nvSpPr>
        <p:spPr>
          <a:xfrm rot="19967400">
            <a:off x="5652000" y="-564840"/>
            <a:ext cx="45000" cy="7957800"/>
          </a:xfrm>
          <a:prstGeom prst="rect">
            <a:avLst/>
          </a:prstGeom>
          <a:gradFill rotWithShape="0">
            <a:gsLst>
              <a:gs pos="0">
                <a:srgbClr val="047CFC"/>
              </a:gs>
              <a:gs pos="100000">
                <a:srgbClr val="27E1AC"/>
              </a:gs>
            </a:gsLst>
            <a:lin ang="3762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2" name="CustomShape 9"/>
          <p:cNvSpPr/>
          <p:nvPr/>
        </p:nvSpPr>
        <p:spPr>
          <a:xfrm rot="19967400">
            <a:off x="4026960" y="362520"/>
            <a:ext cx="348840" cy="348840"/>
          </a:xfrm>
          <a:prstGeom prst="ellipse">
            <a:avLst/>
          </a:prstGeom>
          <a:solidFill>
            <a:schemeClr val="bg1"/>
          </a:solidFill>
          <a:ln w="57240">
            <a:solidFill>
              <a:srgbClr val="0B8FFB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3" name="CustomShape 10"/>
          <p:cNvSpPr/>
          <p:nvPr/>
        </p:nvSpPr>
        <p:spPr>
          <a:xfrm rot="19967400">
            <a:off x="4498560" y="1279440"/>
            <a:ext cx="348840" cy="348840"/>
          </a:xfrm>
          <a:prstGeom prst="ellipse">
            <a:avLst/>
          </a:prstGeom>
          <a:solidFill>
            <a:schemeClr val="bg1"/>
          </a:solidFill>
          <a:ln w="57240">
            <a:solidFill>
              <a:srgbClr val="12A4F7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4" name="CustomShape 11"/>
          <p:cNvSpPr/>
          <p:nvPr/>
        </p:nvSpPr>
        <p:spPr>
          <a:xfrm rot="19967400">
            <a:off x="4970160" y="2196720"/>
            <a:ext cx="348840" cy="348840"/>
          </a:xfrm>
          <a:prstGeom prst="ellipse">
            <a:avLst/>
          </a:prstGeom>
          <a:solidFill>
            <a:schemeClr val="bg1"/>
          </a:solidFill>
          <a:ln w="57240">
            <a:solidFill>
              <a:srgbClr val="19B7E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5" name="CustomShape 12"/>
          <p:cNvSpPr/>
          <p:nvPr/>
        </p:nvSpPr>
        <p:spPr>
          <a:xfrm rot="19967400">
            <a:off x="5441760" y="3114000"/>
            <a:ext cx="348840" cy="348840"/>
          </a:xfrm>
          <a:prstGeom prst="ellipse">
            <a:avLst/>
          </a:prstGeom>
          <a:solidFill>
            <a:schemeClr val="bg1"/>
          </a:solidFill>
          <a:ln w="57240">
            <a:solidFill>
              <a:srgbClr val="1EC7E5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6" name="CustomShape 13"/>
          <p:cNvSpPr/>
          <p:nvPr/>
        </p:nvSpPr>
        <p:spPr>
          <a:xfrm>
            <a:off x="423720" y="2396880"/>
            <a:ext cx="419760" cy="419760"/>
          </a:xfrm>
          <a:prstGeom prst="ellipse">
            <a:avLst/>
          </a:prstGeom>
          <a:noFill/>
          <a:ln w="76320">
            <a:solidFill>
              <a:srgbClr val="4AE6BD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7" name="CustomShape 14"/>
          <p:cNvSpPr/>
          <p:nvPr/>
        </p:nvSpPr>
        <p:spPr>
          <a:xfrm rot="19967400">
            <a:off x="5913360" y="4031280"/>
            <a:ext cx="348840" cy="348840"/>
          </a:xfrm>
          <a:prstGeom prst="ellipse">
            <a:avLst/>
          </a:prstGeom>
          <a:solidFill>
            <a:schemeClr val="bg1"/>
          </a:solidFill>
          <a:ln w="57240">
            <a:solidFill>
              <a:srgbClr val="22D3D9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8" name="CustomShape 15"/>
          <p:cNvSpPr/>
          <p:nvPr/>
        </p:nvSpPr>
        <p:spPr>
          <a:xfrm rot="19967400">
            <a:off x="6384960" y="4948560"/>
            <a:ext cx="348840" cy="348840"/>
          </a:xfrm>
          <a:prstGeom prst="ellipse">
            <a:avLst/>
          </a:prstGeom>
          <a:solidFill>
            <a:schemeClr val="bg1"/>
          </a:solidFill>
          <a:ln w="57240">
            <a:solidFill>
              <a:srgbClr val="25DBC9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9" name="CustomShape 16"/>
          <p:cNvSpPr/>
          <p:nvPr/>
        </p:nvSpPr>
        <p:spPr>
          <a:xfrm rot="19967400">
            <a:off x="6856560" y="5865480"/>
            <a:ext cx="348840" cy="348840"/>
          </a:xfrm>
          <a:prstGeom prst="ellipse">
            <a:avLst/>
          </a:prstGeom>
          <a:solidFill>
            <a:schemeClr val="bg1"/>
          </a:solidFill>
          <a:ln w="57240">
            <a:solidFill>
              <a:srgbClr val="27E0B7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0" name="CustomShape 17"/>
          <p:cNvSpPr/>
          <p:nvPr/>
        </p:nvSpPr>
        <p:spPr>
          <a:xfrm>
            <a:off x="792000" y="2598120"/>
            <a:ext cx="2127240" cy="821160"/>
          </a:xfrm>
          <a:prstGeom prst="rect">
            <a:avLst/>
          </a:prstGeom>
          <a:noFill/>
          <a:ln>
            <a:noFill/>
          </a:ln>
          <a:scene3d>
            <a:camera prst="obliqueBottomLeft"/>
            <a:lightRig rig="threePt" dir="t"/>
          </a:scene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4800" b="0" strike="noStrike" spc="-1">
                <a:solidFill>
                  <a:srgbClr val="404040"/>
                </a:solidFill>
                <a:latin typeface="나눔스퀘어 ExtraBold"/>
                <a:ea typeface="나눔스퀘어 ExtraBold"/>
              </a:rPr>
              <a:t>INDEX</a:t>
            </a:r>
            <a:endParaRPr lang="en-US" sz="4800" b="0" strike="noStrike" spc="-1">
              <a:latin typeface="굴림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359939" y="246183"/>
            <a:ext cx="18591338" cy="6001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49" name="_x185930576" descr="EMB000001ec2b2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0378" y="1294554"/>
            <a:ext cx="4600647" cy="5452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ustomShape 1">
            <a:extLst>
              <a:ext uri="{FF2B5EF4-FFF2-40B4-BE49-F238E27FC236}">
                <a16:creationId xmlns:a16="http://schemas.microsoft.com/office/drawing/2014/main" id="{FB1ADE2A-A9CA-459C-9A51-3204AFE683FC}"/>
              </a:ext>
            </a:extLst>
          </p:cNvPr>
          <p:cNvSpPr/>
          <p:nvPr/>
        </p:nvSpPr>
        <p:spPr>
          <a:xfrm>
            <a:off x="203393" y="393063"/>
            <a:ext cx="419760" cy="419760"/>
          </a:xfrm>
          <a:prstGeom prst="ellipse">
            <a:avLst/>
          </a:prstGeom>
          <a:noFill/>
          <a:ln w="76320">
            <a:solidFill>
              <a:srgbClr val="4AE6BD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" name="CustomShape 2">
            <a:extLst>
              <a:ext uri="{FF2B5EF4-FFF2-40B4-BE49-F238E27FC236}">
                <a16:creationId xmlns:a16="http://schemas.microsoft.com/office/drawing/2014/main" id="{4D03D29A-37A1-443D-BEC8-F43827C7C08B}"/>
              </a:ext>
            </a:extLst>
          </p:cNvPr>
          <p:cNvSpPr/>
          <p:nvPr/>
        </p:nvSpPr>
        <p:spPr>
          <a:xfrm>
            <a:off x="826546" y="246183"/>
            <a:ext cx="4506981" cy="983431"/>
          </a:xfrm>
          <a:prstGeom prst="rect">
            <a:avLst/>
          </a:prstGeom>
          <a:noFill/>
          <a:ln>
            <a:noFill/>
          </a:ln>
          <a:scene3d>
            <a:camera prst="obliqueBottomLeft"/>
            <a:lightRig rig="threePt" dir="t"/>
          </a:scene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ko-KR" altLang="en-US" sz="4000" i="1" spc="-1" dirty="0">
                <a:solidFill>
                  <a:schemeClr val="bg2">
                    <a:lumMod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소프트웨어 주요기능</a:t>
            </a:r>
            <a:endParaRPr lang="en-US" altLang="ko-KR" sz="4000" i="1" spc="-1" dirty="0">
              <a:solidFill>
                <a:schemeClr val="bg2">
                  <a:lumMod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00000"/>
              </a:lnSpc>
            </a:pPr>
            <a:r>
              <a:rPr lang="ko-KR" altLang="en-US" b="1" i="1" dirty="0">
                <a:solidFill>
                  <a:schemeClr val="bg2">
                    <a:lumMod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커뮤니케이션 다이어그램</a:t>
            </a:r>
            <a:endParaRPr lang="en-US" altLang="ko-KR" i="1" dirty="0">
              <a:solidFill>
                <a:schemeClr val="bg2">
                  <a:lumMod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241869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359939" y="246183"/>
            <a:ext cx="18591338" cy="6001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073" name="_x339461128" descr="EMB000001ec2b3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2365" y="1376494"/>
            <a:ext cx="6127271" cy="2533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_x335047200" descr="EMB000001ec2b3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6094" y="4190902"/>
            <a:ext cx="6119813" cy="2492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ustomShape 1">
            <a:extLst>
              <a:ext uri="{FF2B5EF4-FFF2-40B4-BE49-F238E27FC236}">
                <a16:creationId xmlns:a16="http://schemas.microsoft.com/office/drawing/2014/main" id="{516C5519-DCFD-473B-B397-0AEB475C8C7B}"/>
              </a:ext>
            </a:extLst>
          </p:cNvPr>
          <p:cNvSpPr/>
          <p:nvPr/>
        </p:nvSpPr>
        <p:spPr>
          <a:xfrm>
            <a:off x="203393" y="393063"/>
            <a:ext cx="419760" cy="419760"/>
          </a:xfrm>
          <a:prstGeom prst="ellipse">
            <a:avLst/>
          </a:prstGeom>
          <a:noFill/>
          <a:ln w="76320">
            <a:solidFill>
              <a:srgbClr val="4AE6BD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" name="CustomShape 2">
            <a:extLst>
              <a:ext uri="{FF2B5EF4-FFF2-40B4-BE49-F238E27FC236}">
                <a16:creationId xmlns:a16="http://schemas.microsoft.com/office/drawing/2014/main" id="{AB85336A-ECB8-4B0D-A6B6-4714BF3669CF}"/>
              </a:ext>
            </a:extLst>
          </p:cNvPr>
          <p:cNvSpPr/>
          <p:nvPr/>
        </p:nvSpPr>
        <p:spPr>
          <a:xfrm>
            <a:off x="826546" y="246183"/>
            <a:ext cx="4506981" cy="983431"/>
          </a:xfrm>
          <a:prstGeom prst="rect">
            <a:avLst/>
          </a:prstGeom>
          <a:noFill/>
          <a:ln>
            <a:noFill/>
          </a:ln>
          <a:scene3d>
            <a:camera prst="obliqueBottomLeft"/>
            <a:lightRig rig="threePt" dir="t"/>
          </a:scene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ko-KR" altLang="en-US" sz="4000" i="1" spc="-1" dirty="0">
                <a:solidFill>
                  <a:schemeClr val="bg2">
                    <a:lumMod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소프트웨어 주요기능</a:t>
            </a:r>
            <a:endParaRPr lang="en-US" altLang="ko-KR" sz="4000" i="1" spc="-1" dirty="0">
              <a:solidFill>
                <a:schemeClr val="bg2">
                  <a:lumMod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00000"/>
              </a:lnSpc>
            </a:pPr>
            <a:r>
              <a:rPr lang="ko-KR" altLang="en-US" b="1" i="1" dirty="0" err="1">
                <a:solidFill>
                  <a:schemeClr val="bg2">
                    <a:lumMod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스테이트</a:t>
            </a:r>
            <a:r>
              <a:rPr lang="ko-KR" altLang="en-US" b="1" i="1" dirty="0">
                <a:solidFill>
                  <a:schemeClr val="bg2">
                    <a:lumMod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머신 다이어그램</a:t>
            </a:r>
            <a:endParaRPr lang="en-US" altLang="ko-KR" i="1" dirty="0">
              <a:solidFill>
                <a:schemeClr val="bg2">
                  <a:lumMod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384194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CustomShape 1"/>
          <p:cNvSpPr/>
          <p:nvPr/>
        </p:nvSpPr>
        <p:spPr>
          <a:xfrm>
            <a:off x="203393" y="393063"/>
            <a:ext cx="419760" cy="419760"/>
          </a:xfrm>
          <a:prstGeom prst="ellipse">
            <a:avLst/>
          </a:prstGeom>
          <a:noFill/>
          <a:ln w="76320">
            <a:solidFill>
              <a:srgbClr val="4AE6BD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2" name="CustomShape 2"/>
          <p:cNvSpPr/>
          <p:nvPr/>
        </p:nvSpPr>
        <p:spPr>
          <a:xfrm>
            <a:off x="826546" y="246183"/>
            <a:ext cx="4506981" cy="983431"/>
          </a:xfrm>
          <a:prstGeom prst="rect">
            <a:avLst/>
          </a:prstGeom>
          <a:noFill/>
          <a:ln>
            <a:noFill/>
          </a:ln>
          <a:scene3d>
            <a:camera prst="obliqueBottomLeft"/>
            <a:lightRig rig="threePt" dir="t"/>
          </a:scene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ko-KR" altLang="en-US" sz="4000" i="1" spc="-1" dirty="0">
                <a:solidFill>
                  <a:schemeClr val="bg2">
                    <a:lumMod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소프트웨어 주요기능</a:t>
            </a:r>
            <a:endParaRPr lang="en-US" altLang="ko-KR" sz="4000" i="1" spc="-1" dirty="0">
              <a:solidFill>
                <a:schemeClr val="bg2">
                  <a:lumMod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00000"/>
              </a:lnSpc>
            </a:pPr>
            <a:r>
              <a:rPr lang="ko-KR" altLang="en-US" b="1" i="1" dirty="0" err="1">
                <a:solidFill>
                  <a:schemeClr val="bg2">
                    <a:lumMod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스테이트</a:t>
            </a:r>
            <a:r>
              <a:rPr lang="ko-KR" altLang="en-US" b="1" i="1" dirty="0">
                <a:solidFill>
                  <a:schemeClr val="bg2">
                    <a:lumMod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머신 다이어그램</a:t>
            </a:r>
            <a:endParaRPr lang="en-US" altLang="ko-KR" i="1" dirty="0">
              <a:solidFill>
                <a:schemeClr val="bg2">
                  <a:lumMod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4097" name="_x335047128" descr="EMB000001ec2b3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6094" y="1450516"/>
            <a:ext cx="6119813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_x335048640" descr="EMB000001ec2b3b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6094" y="4052668"/>
            <a:ext cx="6119813" cy="2646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42568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CustomShape 1"/>
          <p:cNvSpPr/>
          <p:nvPr/>
        </p:nvSpPr>
        <p:spPr>
          <a:xfrm>
            <a:off x="203393" y="393063"/>
            <a:ext cx="419760" cy="419760"/>
          </a:xfrm>
          <a:prstGeom prst="ellipse">
            <a:avLst/>
          </a:prstGeom>
          <a:noFill/>
          <a:ln w="76320">
            <a:solidFill>
              <a:srgbClr val="4AE6BD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2" name="CustomShape 2"/>
          <p:cNvSpPr/>
          <p:nvPr/>
        </p:nvSpPr>
        <p:spPr>
          <a:xfrm>
            <a:off x="623153" y="246183"/>
            <a:ext cx="3151225" cy="706432"/>
          </a:xfrm>
          <a:prstGeom prst="rect">
            <a:avLst/>
          </a:prstGeom>
          <a:noFill/>
          <a:ln>
            <a:noFill/>
          </a:ln>
          <a:scene3d>
            <a:camera prst="obliqueBottomLeft"/>
            <a:lightRig rig="threePt" dir="t"/>
          </a:scene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ko-KR" altLang="en-US" sz="4000" i="1" spc="-1" dirty="0">
                <a:solidFill>
                  <a:schemeClr val="bg2">
                    <a:lumMod val="25000"/>
                  </a:schemeClr>
                </a:solidFill>
                <a:latin typeface="굴림"/>
                <a:ea typeface="나눔스퀘어 ExtraBold" panose="020B0600000101010101"/>
              </a:rPr>
              <a:t>현재 진행상황</a:t>
            </a:r>
            <a:endParaRPr lang="en-US" altLang="ko-KR" i="1" dirty="0">
              <a:solidFill>
                <a:schemeClr val="bg2">
                  <a:lumMod val="25000"/>
                </a:schemeClr>
              </a:solidFill>
              <a:ea typeface="나눔스퀘어 ExtraBold" panose="020B0600000101010101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EC53A14-C3D9-48C9-B72D-3A3077662024}"/>
              </a:ext>
            </a:extLst>
          </p:cNvPr>
          <p:cNvGrpSpPr/>
          <p:nvPr/>
        </p:nvGrpSpPr>
        <p:grpSpPr>
          <a:xfrm>
            <a:off x="806596" y="1476375"/>
            <a:ext cx="10807408" cy="4350556"/>
            <a:chOff x="0" y="1316766"/>
            <a:chExt cx="12192000" cy="5541234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7B58376D-8243-423A-8F0A-D7FA80871B57}"/>
                </a:ext>
              </a:extLst>
            </p:cNvPr>
            <p:cNvSpPr/>
            <p:nvPr/>
          </p:nvSpPr>
          <p:spPr>
            <a:xfrm>
              <a:off x="0" y="6477000"/>
              <a:ext cx="12192000" cy="38100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17C830BE-FDE9-4C65-B4BD-1697C8850EDC}"/>
                </a:ext>
              </a:extLst>
            </p:cNvPr>
            <p:cNvSpPr/>
            <p:nvPr/>
          </p:nvSpPr>
          <p:spPr>
            <a:xfrm>
              <a:off x="266700" y="1316766"/>
              <a:ext cx="11601450" cy="381000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0B21B1E-591F-48B4-9AF2-A4F0145CFBA7}"/>
                </a:ext>
              </a:extLst>
            </p:cNvPr>
            <p:cNvSpPr txBox="1"/>
            <p:nvPr/>
          </p:nvSpPr>
          <p:spPr>
            <a:xfrm>
              <a:off x="3162299" y="1369753"/>
              <a:ext cx="438145" cy="3528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</a:rPr>
                <a:t>1</a:t>
              </a:r>
              <a:endParaRPr lang="ko-KR" altLang="en-US"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5A917AB-4A04-4DEB-AA02-42A59DCDD063}"/>
                </a:ext>
              </a:extLst>
            </p:cNvPr>
            <p:cNvSpPr txBox="1"/>
            <p:nvPr/>
          </p:nvSpPr>
          <p:spPr>
            <a:xfrm>
              <a:off x="361952" y="2451135"/>
              <a:ext cx="2095500" cy="588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accent2">
                      <a:lumMod val="75000"/>
                    </a:schemeClr>
                  </a:solidFill>
                </a:rPr>
                <a:t>Establish Develop Environment</a:t>
              </a:r>
              <a:endParaRPr lang="ko-KR" altLang="en-US" sz="1200" b="1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2776594-9A29-446B-8CC2-867025D31086}"/>
                </a:ext>
              </a:extLst>
            </p:cNvPr>
            <p:cNvSpPr txBox="1"/>
            <p:nvPr/>
          </p:nvSpPr>
          <p:spPr>
            <a:xfrm>
              <a:off x="319086" y="3924863"/>
              <a:ext cx="2190748" cy="588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accent2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Development of Sensor Module Functions</a:t>
              </a:r>
              <a:endParaRPr lang="ko-KR" altLang="en-US" sz="1200" b="1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B8E3ED6-F446-4144-88D7-527EB4F2D274}"/>
                </a:ext>
              </a:extLst>
            </p:cNvPr>
            <p:cNvSpPr txBox="1"/>
            <p:nvPr/>
          </p:nvSpPr>
          <p:spPr>
            <a:xfrm>
              <a:off x="361952" y="3208684"/>
              <a:ext cx="2095500" cy="588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accent2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Set AWS Server</a:t>
              </a:r>
            </a:p>
            <a:p>
              <a:pPr algn="ctr"/>
              <a:r>
                <a:rPr lang="en-US" altLang="ko-KR" sz="1200" b="1" dirty="0">
                  <a:solidFill>
                    <a:schemeClr val="accent2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And develop Agent</a:t>
              </a:r>
              <a:endParaRPr lang="ko-KR" altLang="en-US" sz="1200" b="1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9D4E1B0-1E43-42E3-88A4-21CC3A2C7A95}"/>
                </a:ext>
              </a:extLst>
            </p:cNvPr>
            <p:cNvSpPr txBox="1"/>
            <p:nvPr/>
          </p:nvSpPr>
          <p:spPr>
            <a:xfrm>
              <a:off x="390527" y="5263454"/>
              <a:ext cx="2095500" cy="588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accent2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Add function and error correct</a:t>
              </a:r>
              <a:endParaRPr lang="ko-KR" altLang="en-US" sz="1200" b="1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4F45340-CDA5-44F3-9BF5-197BDA0DA0F5}"/>
                </a:ext>
              </a:extLst>
            </p:cNvPr>
            <p:cNvSpPr txBox="1"/>
            <p:nvPr/>
          </p:nvSpPr>
          <p:spPr>
            <a:xfrm>
              <a:off x="371475" y="5927978"/>
              <a:ext cx="2095500" cy="3528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accent2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Final test</a:t>
              </a:r>
              <a:endParaRPr lang="ko-KR" altLang="en-US" sz="1200" b="1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D5073781-CC74-4F0F-9E95-C25ABF0E6437}"/>
                </a:ext>
              </a:extLst>
            </p:cNvPr>
            <p:cNvCxnSpPr>
              <a:cxnSpLocks/>
            </p:cNvCxnSpPr>
            <p:nvPr/>
          </p:nvCxnSpPr>
          <p:spPr>
            <a:xfrm>
              <a:off x="2705100" y="2095500"/>
              <a:ext cx="0" cy="4019550"/>
            </a:xfrm>
            <a:prstGeom prst="line">
              <a:avLst/>
            </a:prstGeom>
            <a:ln w="28575">
              <a:prstDash val="soli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597AE84-9019-4C9F-B48A-CFB25A82E405}"/>
                </a:ext>
              </a:extLst>
            </p:cNvPr>
            <p:cNvSpPr txBox="1"/>
            <p:nvPr/>
          </p:nvSpPr>
          <p:spPr>
            <a:xfrm>
              <a:off x="3848096" y="1369753"/>
              <a:ext cx="438145" cy="3528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</a:rPr>
                <a:t>2</a:t>
              </a:r>
              <a:endParaRPr lang="ko-KR" altLang="en-US"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9C47125-47DF-4773-B394-7D1FF2CA6864}"/>
                </a:ext>
              </a:extLst>
            </p:cNvPr>
            <p:cNvSpPr txBox="1"/>
            <p:nvPr/>
          </p:nvSpPr>
          <p:spPr>
            <a:xfrm>
              <a:off x="4533889" y="1369753"/>
              <a:ext cx="438145" cy="3528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</a:rPr>
                <a:t>3</a:t>
              </a:r>
              <a:endParaRPr lang="ko-KR" altLang="en-US"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85EC54A-1D75-4185-B420-4A6A8614BAA7}"/>
                </a:ext>
              </a:extLst>
            </p:cNvPr>
            <p:cNvSpPr txBox="1"/>
            <p:nvPr/>
          </p:nvSpPr>
          <p:spPr>
            <a:xfrm>
              <a:off x="5219682" y="1369753"/>
              <a:ext cx="438145" cy="3528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</a:rPr>
                <a:t>4</a:t>
              </a:r>
              <a:endParaRPr lang="ko-KR" altLang="en-US"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92404DB-1590-43FF-98A9-EB2532EB1BF1}"/>
                </a:ext>
              </a:extLst>
            </p:cNvPr>
            <p:cNvSpPr txBox="1"/>
            <p:nvPr/>
          </p:nvSpPr>
          <p:spPr>
            <a:xfrm>
              <a:off x="5905506" y="1364481"/>
              <a:ext cx="438145" cy="3528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</a:rPr>
                <a:t>5</a:t>
              </a:r>
              <a:endParaRPr lang="ko-KR" altLang="en-US"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25DEB23-5FF3-45F6-875A-9195A5B67608}"/>
                </a:ext>
              </a:extLst>
            </p:cNvPr>
            <p:cNvSpPr txBox="1"/>
            <p:nvPr/>
          </p:nvSpPr>
          <p:spPr>
            <a:xfrm>
              <a:off x="6591301" y="1364481"/>
              <a:ext cx="438145" cy="3528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</a:rPr>
                <a:t>6</a:t>
              </a:r>
              <a:endParaRPr lang="ko-KR" altLang="en-US"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CD2D9BE-ECB4-419C-8699-FB0EE9DB5897}"/>
                </a:ext>
              </a:extLst>
            </p:cNvPr>
            <p:cNvSpPr txBox="1"/>
            <p:nvPr/>
          </p:nvSpPr>
          <p:spPr>
            <a:xfrm>
              <a:off x="7277095" y="1364481"/>
              <a:ext cx="438145" cy="3528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</a:rPr>
                <a:t>7</a:t>
              </a:r>
              <a:endParaRPr lang="ko-KR" altLang="en-US"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02FB26E-212D-4723-9D4E-D8DEF5EFC3DC}"/>
                </a:ext>
              </a:extLst>
            </p:cNvPr>
            <p:cNvSpPr txBox="1"/>
            <p:nvPr/>
          </p:nvSpPr>
          <p:spPr>
            <a:xfrm>
              <a:off x="7962889" y="1364481"/>
              <a:ext cx="438145" cy="3528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</a:rPr>
                <a:t>8</a:t>
              </a:r>
              <a:endParaRPr lang="ko-KR" altLang="en-US"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21EB358-994C-4705-898A-B20BA090A1A0}"/>
                </a:ext>
              </a:extLst>
            </p:cNvPr>
            <p:cNvSpPr txBox="1"/>
            <p:nvPr/>
          </p:nvSpPr>
          <p:spPr>
            <a:xfrm>
              <a:off x="8648683" y="1369753"/>
              <a:ext cx="438145" cy="3528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</a:rPr>
                <a:t>9</a:t>
              </a:r>
              <a:endParaRPr lang="ko-KR" altLang="en-US"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56E71FE-172E-4DCD-8A80-EA7D575283BC}"/>
                </a:ext>
              </a:extLst>
            </p:cNvPr>
            <p:cNvSpPr txBox="1"/>
            <p:nvPr/>
          </p:nvSpPr>
          <p:spPr>
            <a:xfrm>
              <a:off x="9334477" y="1369753"/>
              <a:ext cx="438145" cy="3528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</a:rPr>
                <a:t>10</a:t>
              </a:r>
              <a:endParaRPr lang="ko-KR" altLang="en-US"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4EFBD94-518D-4CD6-B194-42EC3FA9E363}"/>
                </a:ext>
              </a:extLst>
            </p:cNvPr>
            <p:cNvSpPr txBox="1"/>
            <p:nvPr/>
          </p:nvSpPr>
          <p:spPr>
            <a:xfrm>
              <a:off x="10020271" y="1369753"/>
              <a:ext cx="438145" cy="3528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</a:rPr>
                <a:t>11</a:t>
              </a:r>
              <a:endParaRPr lang="ko-KR" altLang="en-US"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3732172-A3F4-4CB9-9391-4ED49CC767EA}"/>
                </a:ext>
              </a:extLst>
            </p:cNvPr>
            <p:cNvSpPr txBox="1"/>
            <p:nvPr/>
          </p:nvSpPr>
          <p:spPr>
            <a:xfrm>
              <a:off x="10706065" y="1369753"/>
              <a:ext cx="438145" cy="3528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</a:rPr>
                <a:t>12</a:t>
              </a:r>
              <a:endParaRPr lang="ko-KR" altLang="en-US"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074C788-AFC8-4A3C-B99B-CEE8FA871707}"/>
                </a:ext>
              </a:extLst>
            </p:cNvPr>
            <p:cNvSpPr txBox="1"/>
            <p:nvPr/>
          </p:nvSpPr>
          <p:spPr>
            <a:xfrm>
              <a:off x="400050" y="1903877"/>
              <a:ext cx="1828800" cy="3528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accent2">
                      <a:lumMod val="75000"/>
                    </a:schemeClr>
                  </a:solidFill>
                </a:rPr>
                <a:t>Planning Project</a:t>
              </a:r>
              <a:endParaRPr lang="ko-KR" altLang="en-US" sz="1200" b="1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7689DF5-EF3E-4F11-A42E-7C3271F254D9}"/>
                </a:ext>
              </a:extLst>
            </p:cNvPr>
            <p:cNvSpPr txBox="1"/>
            <p:nvPr/>
          </p:nvSpPr>
          <p:spPr>
            <a:xfrm>
              <a:off x="3190859" y="1954323"/>
              <a:ext cx="466722" cy="3528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accent2">
                      <a:lumMod val="75000"/>
                    </a:schemeClr>
                  </a:solidFill>
                </a:rPr>
                <a:t>●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9E7C77A-B256-4B69-8219-8428D75C6151}"/>
                </a:ext>
              </a:extLst>
            </p:cNvPr>
            <p:cNvSpPr txBox="1"/>
            <p:nvPr/>
          </p:nvSpPr>
          <p:spPr>
            <a:xfrm>
              <a:off x="3819518" y="2481754"/>
              <a:ext cx="466722" cy="3528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accent2">
                      <a:lumMod val="75000"/>
                    </a:schemeClr>
                  </a:solidFill>
                </a:rPr>
                <a:t>●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FC9F697-63BC-49BE-BC9C-790B2BD9AB42}"/>
                </a:ext>
              </a:extLst>
            </p:cNvPr>
            <p:cNvSpPr txBox="1"/>
            <p:nvPr/>
          </p:nvSpPr>
          <p:spPr>
            <a:xfrm>
              <a:off x="4533889" y="2482661"/>
              <a:ext cx="466722" cy="3528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accent2">
                      <a:lumMod val="75000"/>
                    </a:schemeClr>
                  </a:solidFill>
                </a:rPr>
                <a:t>●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1C190CA-478F-46A8-98A7-927E61A8872C}"/>
                </a:ext>
              </a:extLst>
            </p:cNvPr>
            <p:cNvSpPr txBox="1"/>
            <p:nvPr/>
          </p:nvSpPr>
          <p:spPr>
            <a:xfrm>
              <a:off x="4505311" y="3155557"/>
              <a:ext cx="466722" cy="3528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accent2">
                      <a:lumMod val="75000"/>
                    </a:schemeClr>
                  </a:solidFill>
                </a:rPr>
                <a:t>●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33D628A2-82DC-4F43-8553-EFA42578F545}"/>
                </a:ext>
              </a:extLst>
            </p:cNvPr>
            <p:cNvSpPr txBox="1"/>
            <p:nvPr/>
          </p:nvSpPr>
          <p:spPr>
            <a:xfrm>
              <a:off x="5219682" y="3155557"/>
              <a:ext cx="466722" cy="3528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accent2">
                      <a:lumMod val="75000"/>
                    </a:schemeClr>
                  </a:solidFill>
                </a:rPr>
                <a:t>●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AB0D6EA6-12B5-473B-94E0-F2FE33FAAE73}"/>
                </a:ext>
              </a:extLst>
            </p:cNvPr>
            <p:cNvSpPr txBox="1"/>
            <p:nvPr/>
          </p:nvSpPr>
          <p:spPr>
            <a:xfrm>
              <a:off x="5229201" y="4072375"/>
              <a:ext cx="466722" cy="3528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accent2">
                      <a:lumMod val="75000"/>
                    </a:schemeClr>
                  </a:solidFill>
                </a:rPr>
                <a:t>●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5B635D5-5D26-40FA-82CA-C9903FAC631C}"/>
                </a:ext>
              </a:extLst>
            </p:cNvPr>
            <p:cNvSpPr txBox="1"/>
            <p:nvPr/>
          </p:nvSpPr>
          <p:spPr>
            <a:xfrm>
              <a:off x="5905506" y="4072375"/>
              <a:ext cx="466722" cy="3528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accent2">
                      <a:lumMod val="75000"/>
                    </a:schemeClr>
                  </a:solidFill>
                </a:rPr>
                <a:t>●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3870C30C-EFEA-4D28-94A7-331232DD4DE5}"/>
                </a:ext>
              </a:extLst>
            </p:cNvPr>
            <p:cNvSpPr txBox="1"/>
            <p:nvPr/>
          </p:nvSpPr>
          <p:spPr>
            <a:xfrm>
              <a:off x="6591301" y="4072375"/>
              <a:ext cx="466722" cy="3528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accent2">
                      <a:lumMod val="75000"/>
                    </a:schemeClr>
                  </a:solidFill>
                </a:rPr>
                <a:t>●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4FC940F1-C6B8-4151-81AA-753AF97F463F}"/>
                </a:ext>
              </a:extLst>
            </p:cNvPr>
            <p:cNvSpPr txBox="1"/>
            <p:nvPr/>
          </p:nvSpPr>
          <p:spPr>
            <a:xfrm>
              <a:off x="5934090" y="4792342"/>
              <a:ext cx="466722" cy="3528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accent2">
                      <a:lumMod val="75000"/>
                    </a:schemeClr>
                  </a:solidFill>
                </a:rPr>
                <a:t>●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6203A42D-5C42-4D94-86FF-619F3E019345}"/>
                </a:ext>
              </a:extLst>
            </p:cNvPr>
            <p:cNvSpPr txBox="1"/>
            <p:nvPr/>
          </p:nvSpPr>
          <p:spPr>
            <a:xfrm>
              <a:off x="6591301" y="4792342"/>
              <a:ext cx="466722" cy="3528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accent2">
                      <a:lumMod val="75000"/>
                    </a:schemeClr>
                  </a:solidFill>
                </a:rPr>
                <a:t>●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5E1E2357-E789-4B77-AB5B-595BCB2BAF0D}"/>
                </a:ext>
              </a:extLst>
            </p:cNvPr>
            <p:cNvSpPr txBox="1"/>
            <p:nvPr/>
          </p:nvSpPr>
          <p:spPr>
            <a:xfrm>
              <a:off x="7310438" y="4792342"/>
              <a:ext cx="466722" cy="3528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accent2">
                      <a:lumMod val="75000"/>
                    </a:schemeClr>
                  </a:solidFill>
                </a:rPr>
                <a:t>●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A315F8E5-5881-46A8-8F7E-E4341FD5468B}"/>
                </a:ext>
              </a:extLst>
            </p:cNvPr>
            <p:cNvSpPr txBox="1"/>
            <p:nvPr/>
          </p:nvSpPr>
          <p:spPr>
            <a:xfrm>
              <a:off x="9301139" y="5402058"/>
              <a:ext cx="466722" cy="3528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accent2">
                      <a:lumMod val="75000"/>
                    </a:schemeClr>
                  </a:solidFill>
                </a:rPr>
                <a:t>●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AB47CAC4-A771-48ED-AFF1-184FFC6C112C}"/>
                </a:ext>
              </a:extLst>
            </p:cNvPr>
            <p:cNvSpPr txBox="1"/>
            <p:nvPr/>
          </p:nvSpPr>
          <p:spPr>
            <a:xfrm>
              <a:off x="10020271" y="5402058"/>
              <a:ext cx="466722" cy="3528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accent2">
                      <a:lumMod val="75000"/>
                    </a:schemeClr>
                  </a:solidFill>
                </a:rPr>
                <a:t>●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D378090F-2922-4D5C-80BB-D3D1376FB230}"/>
                </a:ext>
              </a:extLst>
            </p:cNvPr>
            <p:cNvSpPr txBox="1"/>
            <p:nvPr/>
          </p:nvSpPr>
          <p:spPr>
            <a:xfrm>
              <a:off x="10706065" y="5936686"/>
              <a:ext cx="466722" cy="3528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accent2">
                      <a:lumMod val="75000"/>
                    </a:schemeClr>
                  </a:solidFill>
                </a:rPr>
                <a:t>●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7DFB08D0-76F2-40A7-9FCE-4A2C3B3E3648}"/>
                </a:ext>
              </a:extLst>
            </p:cNvPr>
            <p:cNvSpPr txBox="1"/>
            <p:nvPr/>
          </p:nvSpPr>
          <p:spPr>
            <a:xfrm>
              <a:off x="400050" y="4642854"/>
              <a:ext cx="2190748" cy="588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accent2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Development of App</a:t>
              </a:r>
            </a:p>
            <a:p>
              <a:pPr algn="ctr"/>
              <a:r>
                <a:rPr lang="en-US" altLang="ko-KR" sz="1200" b="1" dirty="0">
                  <a:solidFill>
                    <a:schemeClr val="accent2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And user interface</a:t>
              </a:r>
              <a:endParaRPr lang="ko-KR" altLang="en-US" sz="1200" b="1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58EEC19E-65F5-4E7A-9001-BE0E0EE19FE2}"/>
                </a:ext>
              </a:extLst>
            </p:cNvPr>
            <p:cNvSpPr txBox="1"/>
            <p:nvPr/>
          </p:nvSpPr>
          <p:spPr>
            <a:xfrm>
              <a:off x="7294562" y="4072375"/>
              <a:ext cx="466722" cy="3528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accent2">
                      <a:lumMod val="75000"/>
                    </a:schemeClr>
                  </a:solidFill>
                </a:rPr>
                <a:t>●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7DF5AFD9-B77E-411F-9734-46B217257E32}"/>
                </a:ext>
              </a:extLst>
            </p:cNvPr>
            <p:cNvSpPr txBox="1"/>
            <p:nvPr/>
          </p:nvSpPr>
          <p:spPr>
            <a:xfrm>
              <a:off x="7967652" y="4792342"/>
              <a:ext cx="466722" cy="3528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accent2">
                      <a:lumMod val="75000"/>
                    </a:schemeClr>
                  </a:solidFill>
                </a:rPr>
                <a:t>●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EC816494-BEA1-438B-ACB6-F4D3239D95F0}"/>
                </a:ext>
              </a:extLst>
            </p:cNvPr>
            <p:cNvSpPr txBox="1"/>
            <p:nvPr/>
          </p:nvSpPr>
          <p:spPr>
            <a:xfrm>
              <a:off x="8604224" y="4778293"/>
              <a:ext cx="466722" cy="3528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accent2">
                      <a:lumMod val="75000"/>
                    </a:schemeClr>
                  </a:solidFill>
                </a:rPr>
                <a:t>●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D9427524-D2E5-4F4A-966F-E446B2F4D1B4}"/>
                </a:ext>
              </a:extLst>
            </p:cNvPr>
            <p:cNvSpPr txBox="1"/>
            <p:nvPr/>
          </p:nvSpPr>
          <p:spPr>
            <a:xfrm>
              <a:off x="7997823" y="4067517"/>
              <a:ext cx="466722" cy="3528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accent2">
                      <a:lumMod val="75000"/>
                    </a:schemeClr>
                  </a:solidFill>
                </a:rPr>
                <a:t>●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5B78265D-7C15-4EF2-B2AE-660E4E3C98F2}"/>
                </a:ext>
              </a:extLst>
            </p:cNvPr>
            <p:cNvSpPr txBox="1"/>
            <p:nvPr/>
          </p:nvSpPr>
          <p:spPr>
            <a:xfrm>
              <a:off x="8615345" y="4067517"/>
              <a:ext cx="466722" cy="3528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accent2">
                      <a:lumMod val="75000"/>
                    </a:schemeClr>
                  </a:solidFill>
                </a:rPr>
                <a:t>●</a:t>
              </a:r>
            </a:p>
          </p:txBody>
        </p: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E140D01-13B3-4F69-B863-6D19FC90B155}"/>
              </a:ext>
            </a:extLst>
          </p:cNvPr>
          <p:cNvSpPr/>
          <p:nvPr/>
        </p:nvSpPr>
        <p:spPr>
          <a:xfrm>
            <a:off x="9669859" y="1513837"/>
            <a:ext cx="1021622" cy="4134488"/>
          </a:xfrm>
          <a:prstGeom prst="rect">
            <a:avLst/>
          </a:prstGeom>
          <a:noFill/>
          <a:ln>
            <a:solidFill>
              <a:srgbClr val="70AD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86967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153" y="1376494"/>
            <a:ext cx="4463658" cy="261963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153" y="4058696"/>
            <a:ext cx="4463658" cy="2616424"/>
          </a:xfrm>
          <a:prstGeom prst="rect">
            <a:avLst/>
          </a:prstGeom>
        </p:spPr>
      </p:pic>
      <p:sp>
        <p:nvSpPr>
          <p:cNvPr id="161" name="CustomShape 1"/>
          <p:cNvSpPr/>
          <p:nvPr/>
        </p:nvSpPr>
        <p:spPr>
          <a:xfrm>
            <a:off x="203393" y="393063"/>
            <a:ext cx="419760" cy="419760"/>
          </a:xfrm>
          <a:prstGeom prst="ellipse">
            <a:avLst/>
          </a:prstGeom>
          <a:noFill/>
          <a:ln w="76320">
            <a:solidFill>
              <a:srgbClr val="4AE6BD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2" name="CustomShape 2"/>
          <p:cNvSpPr/>
          <p:nvPr/>
        </p:nvSpPr>
        <p:spPr>
          <a:xfrm>
            <a:off x="623153" y="246183"/>
            <a:ext cx="3465521" cy="983431"/>
          </a:xfrm>
          <a:prstGeom prst="rect">
            <a:avLst/>
          </a:prstGeom>
          <a:noFill/>
          <a:ln>
            <a:noFill/>
          </a:ln>
          <a:scene3d>
            <a:camera prst="obliqueBottomLeft"/>
            <a:lightRig rig="threePt" dir="t"/>
          </a:scene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ko-KR" altLang="en-US" sz="4000" i="1" spc="-1" dirty="0">
                <a:solidFill>
                  <a:schemeClr val="bg2">
                    <a:lumMod val="25000"/>
                  </a:schemeClr>
                </a:solidFill>
                <a:latin typeface="굴림"/>
                <a:ea typeface="나눔스퀘어 ExtraBold" panose="020B0600000101010101"/>
              </a:rPr>
              <a:t>현재 </a:t>
            </a:r>
            <a:r>
              <a:rPr lang="ko-KR" altLang="en-US" sz="4000" i="1" spc="-1" dirty="0" smtClean="0">
                <a:solidFill>
                  <a:schemeClr val="bg2">
                    <a:lumMod val="25000"/>
                  </a:schemeClr>
                </a:solidFill>
                <a:latin typeface="굴림"/>
                <a:ea typeface="나눔스퀘어 ExtraBold" panose="020B0600000101010101"/>
              </a:rPr>
              <a:t>진행상황</a:t>
            </a:r>
            <a:endParaRPr lang="en-US" altLang="ko-KR" sz="4000" i="1" spc="-1" dirty="0" smtClean="0">
              <a:solidFill>
                <a:schemeClr val="bg2">
                  <a:lumMod val="25000"/>
                </a:schemeClr>
              </a:solidFill>
              <a:latin typeface="굴림"/>
              <a:ea typeface="나눔스퀘어 ExtraBold" panose="020B0600000101010101"/>
            </a:endParaRPr>
          </a:p>
          <a:p>
            <a:pPr>
              <a:lnSpc>
                <a:spcPct val="100000"/>
              </a:lnSpc>
            </a:pPr>
            <a:r>
              <a:rPr lang="ko-KR" altLang="en-US" i="1" spc="-1" dirty="0" smtClean="0">
                <a:solidFill>
                  <a:schemeClr val="bg2">
                    <a:lumMod val="10000"/>
                  </a:schemeClr>
                </a:solidFill>
                <a:latin typeface="굴림"/>
                <a:ea typeface="나눔스퀘어 ExtraBold" panose="020B0600000101010101"/>
              </a:rPr>
              <a:t>이슈 상황</a:t>
            </a:r>
            <a:endParaRPr lang="en-US" altLang="ko-KR" i="1" dirty="0">
              <a:solidFill>
                <a:schemeClr val="bg2">
                  <a:lumMod val="10000"/>
                </a:schemeClr>
              </a:solidFill>
              <a:ea typeface="나눔스퀘어 ExtraBold" panose="020B0600000101010101"/>
            </a:endParaRPr>
          </a:p>
        </p:txBody>
      </p:sp>
      <p:sp>
        <p:nvSpPr>
          <p:cNvPr id="8" name="CustomShape 1"/>
          <p:cNvSpPr/>
          <p:nvPr/>
        </p:nvSpPr>
        <p:spPr>
          <a:xfrm>
            <a:off x="5896277" y="1487564"/>
            <a:ext cx="347769" cy="309295"/>
          </a:xfrm>
          <a:prstGeom prst="ellipse">
            <a:avLst/>
          </a:prstGeom>
          <a:noFill/>
          <a:ln w="76320">
            <a:solidFill>
              <a:schemeClr val="accent5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" name="TextBox 6"/>
          <p:cNvSpPr txBox="1"/>
          <p:nvPr/>
        </p:nvSpPr>
        <p:spPr>
          <a:xfrm>
            <a:off x="6244046" y="1349825"/>
            <a:ext cx="29320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solidFill>
                  <a:schemeClr val="bg2">
                    <a:lumMod val="10000"/>
                  </a:schemeClr>
                </a:solidFill>
                <a:ea typeface="나눔스퀘어 ExtraBold" panose="020B0600000101010101"/>
              </a:rPr>
              <a:t>현재 진행상황</a:t>
            </a:r>
            <a:endParaRPr lang="ko-KR" altLang="en-US" sz="3200" b="1" dirty="0">
              <a:solidFill>
                <a:schemeClr val="bg2">
                  <a:lumMod val="10000"/>
                </a:schemeClr>
              </a:solidFill>
              <a:ea typeface="나눔스퀘어 ExtraBold" panose="020B0600000101010101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244046" y="1934598"/>
            <a:ext cx="52741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ea typeface="나눔스퀘어 ExtraBold" panose="020B0600000101010101"/>
              </a:rPr>
              <a:t>-</a:t>
            </a:r>
            <a:r>
              <a:rPr lang="ko-KR" altLang="en-US" sz="2000" b="1" dirty="0" smtClean="0">
                <a:ea typeface="나눔스퀘어 ExtraBold" panose="020B0600000101010101"/>
              </a:rPr>
              <a:t>각 센서들 기능 구현 완료</a:t>
            </a:r>
            <a:endParaRPr lang="en-US" altLang="ko-KR" sz="2000" b="1" dirty="0" smtClean="0">
              <a:ea typeface="나눔스퀘어 ExtraBold" panose="020B0600000101010101"/>
            </a:endParaRPr>
          </a:p>
          <a:p>
            <a:r>
              <a:rPr lang="en-US" altLang="ko-KR" sz="2000" b="1" dirty="0" smtClean="0">
                <a:ea typeface="나눔스퀘어 ExtraBold" panose="020B0600000101010101"/>
              </a:rPr>
              <a:t>-</a:t>
            </a:r>
            <a:r>
              <a:rPr lang="ko-KR" altLang="en-US" sz="2000" b="1" dirty="0" smtClean="0">
                <a:ea typeface="나눔스퀘어 ExtraBold" panose="020B0600000101010101"/>
              </a:rPr>
              <a:t>수조 환경 제작 후 테스트 완료</a:t>
            </a:r>
            <a:endParaRPr lang="ko-KR" altLang="en-US" sz="2000" b="1" dirty="0">
              <a:ea typeface="나눔스퀘어 ExtraBold" panose="020B0600000101010101"/>
            </a:endParaRPr>
          </a:p>
        </p:txBody>
      </p:sp>
      <p:sp>
        <p:nvSpPr>
          <p:cNvPr id="12" name="CustomShape 1"/>
          <p:cNvSpPr/>
          <p:nvPr/>
        </p:nvSpPr>
        <p:spPr>
          <a:xfrm>
            <a:off x="5896276" y="2917962"/>
            <a:ext cx="347769" cy="309295"/>
          </a:xfrm>
          <a:prstGeom prst="ellipse">
            <a:avLst/>
          </a:prstGeom>
          <a:noFill/>
          <a:ln w="76320">
            <a:solidFill>
              <a:schemeClr val="accent5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" name="TextBox 9"/>
          <p:cNvSpPr txBox="1"/>
          <p:nvPr/>
        </p:nvSpPr>
        <p:spPr>
          <a:xfrm>
            <a:off x="6244045" y="2780223"/>
            <a:ext cx="31887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ea typeface="나눔스퀘어 ExtraBold" panose="020B0600000101010101"/>
              </a:rPr>
              <a:t>현재 이슈 상황</a:t>
            </a:r>
            <a:endParaRPr lang="ko-KR" altLang="en-US" sz="3200" b="1" dirty="0">
              <a:ea typeface="나눔스퀘어 ExtraBold" panose="020B0600000101010101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244045" y="3302680"/>
            <a:ext cx="36860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ea typeface="나눔스퀘어 ExtraBold" panose="020B0600000101010101"/>
              </a:rPr>
              <a:t>-</a:t>
            </a:r>
            <a:r>
              <a:rPr lang="ko-KR" altLang="en-US" sz="2000" b="1" dirty="0" smtClean="0">
                <a:ea typeface="나눔스퀘어 ExtraBold" panose="020B0600000101010101"/>
              </a:rPr>
              <a:t>사진 기능 오류</a:t>
            </a:r>
            <a:endParaRPr lang="en-US" altLang="ko-KR" sz="2000" b="1" dirty="0" smtClean="0">
              <a:ea typeface="나눔스퀘어 ExtraBold" panose="020B0600000101010101"/>
            </a:endParaRPr>
          </a:p>
          <a:p>
            <a:r>
              <a:rPr lang="en-US" altLang="ko-KR" sz="2000" b="1" dirty="0" smtClean="0">
                <a:ea typeface="나눔스퀘어 ExtraBold" panose="020B0600000101010101"/>
              </a:rPr>
              <a:t>-</a:t>
            </a:r>
            <a:r>
              <a:rPr lang="ko-KR" altLang="en-US" sz="2000" b="1" dirty="0" smtClean="0">
                <a:ea typeface="나눔스퀘어 ExtraBold" panose="020B0600000101010101"/>
              </a:rPr>
              <a:t>센서들의 설치 위치</a:t>
            </a:r>
            <a:endParaRPr lang="ko-KR" altLang="en-US" sz="2000" b="1" dirty="0">
              <a:ea typeface="나눔스퀘어 ExtraBold" panose="020B0600000101010101"/>
            </a:endParaRPr>
          </a:p>
        </p:txBody>
      </p:sp>
      <p:sp>
        <p:nvSpPr>
          <p:cNvPr id="15" name="CustomShape 1"/>
          <p:cNvSpPr/>
          <p:nvPr/>
        </p:nvSpPr>
        <p:spPr>
          <a:xfrm>
            <a:off x="5867858" y="4348360"/>
            <a:ext cx="347769" cy="309295"/>
          </a:xfrm>
          <a:prstGeom prst="ellipse">
            <a:avLst/>
          </a:prstGeom>
          <a:noFill/>
          <a:ln w="76320">
            <a:solidFill>
              <a:schemeClr val="accent5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" name="TextBox 12"/>
          <p:cNvSpPr txBox="1"/>
          <p:nvPr/>
        </p:nvSpPr>
        <p:spPr>
          <a:xfrm>
            <a:off x="6244046" y="4210619"/>
            <a:ext cx="22101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ea typeface="나눔스퀘어 ExtraBold" panose="020B0600000101010101"/>
              </a:rPr>
              <a:t>해결 방안</a:t>
            </a:r>
            <a:endParaRPr lang="ko-KR" altLang="en-US" sz="3200" b="1" dirty="0">
              <a:ea typeface="나눔스퀘어 ExtraBold" panose="020B0600000101010101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244045" y="4779352"/>
            <a:ext cx="4054987" cy="707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ea typeface="나눔스퀘어 ExtraBold" panose="020B0600000101010101"/>
              </a:rPr>
              <a:t>-</a:t>
            </a:r>
            <a:r>
              <a:rPr lang="ko-KR" altLang="en-US" sz="2000" b="1" dirty="0" smtClean="0">
                <a:ea typeface="나눔스퀘어 ExtraBold" panose="020B0600000101010101"/>
              </a:rPr>
              <a:t>사진 기능 보수작업</a:t>
            </a:r>
            <a:endParaRPr lang="en-US" altLang="ko-KR" sz="2000" b="1" dirty="0" smtClean="0">
              <a:ea typeface="나눔스퀘어 ExtraBold" panose="020B0600000101010101"/>
            </a:endParaRPr>
          </a:p>
          <a:p>
            <a:r>
              <a:rPr lang="en-US" altLang="ko-KR" sz="2000" b="1" dirty="0" smtClean="0">
                <a:ea typeface="나눔스퀘어 ExtraBold" panose="020B0600000101010101"/>
              </a:rPr>
              <a:t>-</a:t>
            </a:r>
            <a:r>
              <a:rPr lang="ko-KR" altLang="en-US" sz="2000" b="1" dirty="0" smtClean="0">
                <a:ea typeface="나눔스퀘어 ExtraBold" panose="020B0600000101010101"/>
              </a:rPr>
              <a:t>케이스를 이용한 센서 정리  작업</a:t>
            </a:r>
            <a:endParaRPr lang="ko-KR" altLang="en-US" sz="2000" b="1" dirty="0">
              <a:ea typeface="나눔스퀘어 ExtraBold" panose="020B0600000101010101"/>
            </a:endParaRPr>
          </a:p>
        </p:txBody>
      </p:sp>
    </p:spTree>
    <p:extLst>
      <p:ext uri="{BB962C8B-B14F-4D97-AF65-F5344CB8AC3E}">
        <p14:creationId xmlns:p14="http://schemas.microsoft.com/office/powerpoint/2010/main" val="39307919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CustomShape 1"/>
          <p:cNvSpPr/>
          <p:nvPr/>
        </p:nvSpPr>
        <p:spPr>
          <a:xfrm>
            <a:off x="3124080" y="457200"/>
            <a:ext cx="5942880" cy="5942880"/>
          </a:xfrm>
          <a:prstGeom prst="ellipse">
            <a:avLst/>
          </a:prstGeom>
          <a:noFill/>
          <a:ln w="190440">
            <a:solidFill>
              <a:srgbClr val="4AE6BD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0" name="CustomShape 2"/>
          <p:cNvSpPr/>
          <p:nvPr/>
        </p:nvSpPr>
        <p:spPr>
          <a:xfrm>
            <a:off x="3450600" y="2921040"/>
            <a:ext cx="5289480" cy="912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5400" b="0" strike="noStrike" spc="-1">
                <a:solidFill>
                  <a:srgbClr val="404040"/>
                </a:solidFill>
                <a:latin typeface="나눔스퀘어 ExtraBold"/>
                <a:ea typeface="나눔스퀘어 ExtraBold"/>
              </a:rPr>
              <a:t>Any Questions?</a:t>
            </a:r>
            <a:endParaRPr lang="en-US" sz="5400" b="0" strike="noStrike" spc="-1">
              <a:latin typeface="굴림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CustomShape 1"/>
          <p:cNvSpPr/>
          <p:nvPr/>
        </p:nvSpPr>
        <p:spPr>
          <a:xfrm>
            <a:off x="293040" y="460080"/>
            <a:ext cx="419760" cy="419760"/>
          </a:xfrm>
          <a:prstGeom prst="ellipse">
            <a:avLst/>
          </a:prstGeom>
          <a:noFill/>
          <a:ln w="76320">
            <a:solidFill>
              <a:srgbClr val="4AE6BD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0" name="CustomShape 2"/>
          <p:cNvSpPr/>
          <p:nvPr/>
        </p:nvSpPr>
        <p:spPr>
          <a:xfrm>
            <a:off x="835044" y="313200"/>
            <a:ext cx="3107943" cy="706432"/>
          </a:xfrm>
          <a:prstGeom prst="rect">
            <a:avLst/>
          </a:prstGeom>
          <a:noFill/>
          <a:ln>
            <a:noFill/>
          </a:ln>
          <a:scene3d>
            <a:camera prst="obliqueBottomLeft"/>
            <a:lightRig rig="threePt" dir="t"/>
          </a:scene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  <a:spcAft>
                <a:spcPts val="601"/>
              </a:spcAft>
            </a:pPr>
            <a:r>
              <a:rPr lang="ko-KR" altLang="en-US" sz="4000" b="0" i="1" strike="noStrike" spc="-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 개요</a:t>
            </a:r>
            <a:endParaRPr lang="en-US" sz="2000" b="0" i="1" strike="noStrike" spc="-1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-1" y="1670262"/>
            <a:ext cx="7321597" cy="3754591"/>
            <a:chOff x="2685960" y="1649880"/>
            <a:chExt cx="7383346" cy="4166598"/>
          </a:xfrm>
        </p:grpSpPr>
        <p:pic>
          <p:nvPicPr>
            <p:cNvPr id="25" name="그림 19"/>
            <p:cNvPicPr/>
            <p:nvPr/>
          </p:nvPicPr>
          <p:blipFill>
            <a:blip r:embed="rId2"/>
            <a:stretch/>
          </p:blipFill>
          <p:spPr>
            <a:xfrm>
              <a:off x="2685960" y="2452680"/>
              <a:ext cx="7383346" cy="2561400"/>
            </a:xfrm>
            <a:prstGeom prst="rect">
              <a:avLst/>
            </a:prstGeom>
            <a:ln>
              <a:noFill/>
            </a:ln>
          </p:spPr>
        </p:pic>
        <p:sp>
          <p:nvSpPr>
            <p:cNvPr id="26" name="CustomShape 1"/>
            <p:cNvSpPr/>
            <p:nvPr/>
          </p:nvSpPr>
          <p:spPr>
            <a:xfrm>
              <a:off x="4083120" y="5448600"/>
              <a:ext cx="937438" cy="3643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square" lIns="90000" tIns="45000" rIns="9000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404040"/>
                  </a:solidFill>
                  <a:latin typeface="나눔스퀘어 ExtraBold"/>
                  <a:ea typeface="나눔스퀘어 ExtraBold"/>
                </a:rPr>
                <a:t>[국내]</a:t>
              </a:r>
              <a:endParaRPr lang="en-US" sz="1800" b="0" strike="noStrike" spc="-1">
                <a:latin typeface="굴림"/>
              </a:endParaRPr>
            </a:p>
          </p:txBody>
        </p:sp>
        <p:sp>
          <p:nvSpPr>
            <p:cNvPr id="27" name="CustomShape 2"/>
            <p:cNvSpPr/>
            <p:nvPr/>
          </p:nvSpPr>
          <p:spPr>
            <a:xfrm>
              <a:off x="7275959" y="5448600"/>
              <a:ext cx="865717" cy="367878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square" lIns="90000" tIns="45000" rIns="9000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404040"/>
                  </a:solidFill>
                  <a:latin typeface="나눔스퀘어 ExtraBold"/>
                  <a:ea typeface="나눔스퀘어 ExtraBold"/>
                </a:rPr>
                <a:t>[해외]</a:t>
              </a:r>
              <a:endParaRPr lang="en-US" sz="1800" b="0" strike="noStrike" spc="-1">
                <a:latin typeface="굴림"/>
              </a:endParaRPr>
            </a:p>
          </p:txBody>
        </p:sp>
        <p:sp>
          <p:nvSpPr>
            <p:cNvPr id="28" name="CustomShape 3"/>
            <p:cNvSpPr/>
            <p:nvPr/>
          </p:nvSpPr>
          <p:spPr>
            <a:xfrm>
              <a:off x="4379039" y="1649880"/>
              <a:ext cx="3717399" cy="4557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square" lIns="90000" tIns="45000" rIns="9000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2400" b="0" strike="noStrike" spc="-1">
                  <a:solidFill>
                    <a:srgbClr val="404040"/>
                  </a:solidFill>
                  <a:latin typeface="나눔스퀘어 ExtraBold"/>
                  <a:ea typeface="나눔스퀘어 ExtraBold"/>
                </a:rPr>
                <a:t>사물인터넷 시장의 규모</a:t>
              </a:r>
              <a:endParaRPr lang="en-US" sz="2400" b="0" strike="noStrike" spc="-1">
                <a:latin typeface="굴림"/>
              </a:endParaRPr>
            </a:p>
          </p:txBody>
        </p:sp>
        <p:sp>
          <p:nvSpPr>
            <p:cNvPr id="36" name="CustomShape 4"/>
            <p:cNvSpPr/>
            <p:nvPr/>
          </p:nvSpPr>
          <p:spPr>
            <a:xfrm>
              <a:off x="7275959" y="2055582"/>
              <a:ext cx="2136423" cy="521766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square" lIns="90000" tIns="45000" rIns="90000" bIns="45000">
              <a:spAutoFit/>
            </a:bodyPr>
            <a:lstStyle/>
            <a:p>
              <a:pPr algn="r">
                <a:lnSpc>
                  <a:spcPct val="100000"/>
                </a:lnSpc>
              </a:pPr>
              <a:r>
                <a:rPr lang="en-US" sz="1400" b="0" strike="noStrike" spc="-1" dirty="0" err="1">
                  <a:solidFill>
                    <a:srgbClr val="494949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자료</a:t>
              </a:r>
              <a:r>
                <a:rPr lang="en-US" sz="1400" b="0" strike="noStrike" spc="-1" dirty="0">
                  <a:solidFill>
                    <a:srgbClr val="494949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: </a:t>
              </a:r>
              <a:r>
                <a:rPr lang="en-US" sz="1400" b="0" strike="noStrike" spc="-1" dirty="0" err="1">
                  <a:solidFill>
                    <a:srgbClr val="494949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미래창조과학부</a:t>
              </a:r>
              <a:endParaRPr lang="en-US" sz="1400" b="0" strike="noStrike" spc="-1" dirty="0">
                <a:solidFill>
                  <a:srgbClr val="49494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r">
                <a:lnSpc>
                  <a:spcPct val="100000"/>
                </a:lnSpc>
              </a:pPr>
              <a:r>
                <a:rPr lang="en-US" sz="1400" b="0" strike="noStrike" spc="-1" dirty="0">
                  <a:solidFill>
                    <a:srgbClr val="494949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               </a:t>
              </a:r>
              <a:r>
                <a:rPr lang="en-US" sz="1400" b="0" strike="noStrike" spc="-1" dirty="0" err="1">
                  <a:solidFill>
                    <a:srgbClr val="494949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단위</a:t>
              </a:r>
              <a:r>
                <a:rPr lang="en-US" sz="1400" b="0" strike="noStrike" spc="-1" dirty="0">
                  <a:solidFill>
                    <a:srgbClr val="494949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: 조</a:t>
              </a:r>
            </a:p>
          </p:txBody>
        </p:sp>
      </p:grpSp>
      <p:pic>
        <p:nvPicPr>
          <p:cNvPr id="37" name="그림 2"/>
          <p:cNvPicPr/>
          <p:nvPr/>
        </p:nvPicPr>
        <p:blipFill>
          <a:blip r:embed="rId3"/>
          <a:stretch/>
        </p:blipFill>
        <p:spPr>
          <a:xfrm>
            <a:off x="7736929" y="1809542"/>
            <a:ext cx="3642411" cy="3778768"/>
          </a:xfrm>
          <a:prstGeom prst="rect">
            <a:avLst/>
          </a:prstGeom>
          <a:ln>
            <a:noFill/>
          </a:ln>
          <a:effectLst>
            <a:outerShdw blurRad="139700" dist="152280" dir="5400000" sx="99000" sy="99000" algn="t" rotWithShape="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1708" y="2743201"/>
            <a:ext cx="5999914" cy="3735396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794069"/>
            <a:ext cx="6685961" cy="3235131"/>
          </a:xfrm>
          <a:prstGeom prst="rect">
            <a:avLst/>
          </a:prstGeom>
        </p:spPr>
      </p:pic>
      <p:sp>
        <p:nvSpPr>
          <p:cNvPr id="7" name="CustomShape 20"/>
          <p:cNvSpPr/>
          <p:nvPr/>
        </p:nvSpPr>
        <p:spPr>
          <a:xfrm>
            <a:off x="6846882" y="1326711"/>
            <a:ext cx="670542" cy="333000"/>
          </a:xfrm>
          <a:prstGeom prst="rect">
            <a:avLst/>
          </a:prstGeom>
          <a:solidFill>
            <a:srgbClr val="56C2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FFFFFF"/>
                </a:solidFill>
                <a:latin typeface="나눔스퀘어 ExtraBold"/>
                <a:ea typeface="나눔스퀘어 ExtraBold"/>
              </a:rPr>
              <a:t>경석</a:t>
            </a:r>
            <a:endParaRPr lang="en-US" sz="1600" b="0" strike="noStrike" spc="-1" dirty="0">
              <a:latin typeface="굴림"/>
            </a:endParaRPr>
          </a:p>
        </p:txBody>
      </p:sp>
      <p:sp>
        <p:nvSpPr>
          <p:cNvPr id="8" name="CustomShape 21"/>
          <p:cNvSpPr/>
          <p:nvPr/>
        </p:nvSpPr>
        <p:spPr>
          <a:xfrm>
            <a:off x="7393362" y="1337151"/>
            <a:ext cx="3329094" cy="3371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000000"/>
                </a:solidFill>
                <a:latin typeface="나눔고딕 ExtraBold"/>
                <a:ea typeface="나눔고딕 ExtraBold"/>
              </a:rPr>
              <a:t>  클라우드 서버 구축 및 웹뷰 제작</a:t>
            </a:r>
            <a:endParaRPr lang="en-US" sz="1600" b="0" strike="noStrike" spc="-1" dirty="0">
              <a:latin typeface="굴림"/>
            </a:endParaRPr>
          </a:p>
        </p:txBody>
      </p:sp>
      <p:sp>
        <p:nvSpPr>
          <p:cNvPr id="9" name="CustomShape 23"/>
          <p:cNvSpPr/>
          <p:nvPr/>
        </p:nvSpPr>
        <p:spPr>
          <a:xfrm>
            <a:off x="6847601" y="1915335"/>
            <a:ext cx="683197" cy="3330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600" b="0" strike="noStrike" spc="-1">
                <a:solidFill>
                  <a:srgbClr val="FFFFFF"/>
                </a:solidFill>
                <a:latin typeface="나눔스퀘어 ExtraBold"/>
                <a:ea typeface="나눔스퀘어 ExtraBold"/>
              </a:rPr>
              <a:t>성원</a:t>
            </a:r>
            <a:endParaRPr lang="en-US" sz="1600" b="0" strike="noStrike" spc="-1">
              <a:latin typeface="굴림"/>
            </a:endParaRPr>
          </a:p>
        </p:txBody>
      </p:sp>
      <p:sp>
        <p:nvSpPr>
          <p:cNvPr id="10" name="CustomShape 24"/>
          <p:cNvSpPr/>
          <p:nvPr/>
        </p:nvSpPr>
        <p:spPr>
          <a:xfrm>
            <a:off x="7393362" y="1926135"/>
            <a:ext cx="3670405" cy="3371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000000"/>
                </a:solidFill>
                <a:latin typeface="나눔고딕 ExtraBold"/>
                <a:ea typeface="나눔고딕 ExtraBold"/>
              </a:rPr>
              <a:t>  클라이언트 테스트 및 에이전트 개발</a:t>
            </a:r>
            <a:endParaRPr lang="en-US" sz="1600" b="0" strike="noStrike" spc="-1" dirty="0">
              <a:latin typeface="굴림"/>
            </a:endParaRPr>
          </a:p>
        </p:txBody>
      </p:sp>
      <p:sp>
        <p:nvSpPr>
          <p:cNvPr id="11" name="CustomShape 6"/>
          <p:cNvSpPr/>
          <p:nvPr/>
        </p:nvSpPr>
        <p:spPr>
          <a:xfrm>
            <a:off x="712800" y="5400598"/>
            <a:ext cx="691158" cy="333000"/>
          </a:xfrm>
          <a:prstGeom prst="rect">
            <a:avLst/>
          </a:prstGeom>
          <a:solidFill>
            <a:srgbClr val="EA6D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600" b="0" strike="noStrike" spc="-1">
                <a:solidFill>
                  <a:srgbClr val="FFFFFF"/>
                </a:solidFill>
                <a:latin typeface="나눔스퀘어 ExtraBold"/>
                <a:ea typeface="나눔스퀘어 ExtraBold"/>
              </a:rPr>
              <a:t>승윤</a:t>
            </a:r>
            <a:endParaRPr lang="en-US" sz="1600" b="0" strike="noStrike" spc="-1">
              <a:latin typeface="굴림"/>
            </a:endParaRPr>
          </a:p>
        </p:txBody>
      </p:sp>
      <p:sp>
        <p:nvSpPr>
          <p:cNvPr id="12" name="CustomShape 7"/>
          <p:cNvSpPr/>
          <p:nvPr/>
        </p:nvSpPr>
        <p:spPr>
          <a:xfrm>
            <a:off x="1245600" y="5411398"/>
            <a:ext cx="2918982" cy="3371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000000"/>
                </a:solidFill>
                <a:latin typeface="나눔고딕 ExtraBold"/>
                <a:ea typeface="나눔고딕 ExtraBold"/>
              </a:rPr>
              <a:t>  개별모듈 제작 및  센서 설정</a:t>
            </a:r>
            <a:endParaRPr lang="en-US" sz="1600" b="0" strike="noStrike" spc="-1" dirty="0">
              <a:latin typeface="굴림"/>
            </a:endParaRPr>
          </a:p>
        </p:txBody>
      </p:sp>
      <p:sp>
        <p:nvSpPr>
          <p:cNvPr id="13" name="CustomShape 8"/>
          <p:cNvSpPr/>
          <p:nvPr/>
        </p:nvSpPr>
        <p:spPr>
          <a:xfrm>
            <a:off x="712800" y="5951346"/>
            <a:ext cx="691158" cy="333000"/>
          </a:xfrm>
          <a:prstGeom prst="rect">
            <a:avLst/>
          </a:prstGeom>
          <a:solidFill>
            <a:srgbClr val="A1D9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600" b="0" strike="noStrike" spc="-1">
                <a:solidFill>
                  <a:srgbClr val="FFFFFF"/>
                </a:solidFill>
                <a:latin typeface="나눔스퀘어 ExtraBold"/>
                <a:ea typeface="나눔스퀘어 ExtraBold"/>
              </a:rPr>
              <a:t>성협</a:t>
            </a:r>
            <a:endParaRPr lang="en-US" sz="1600" b="0" strike="noStrike" spc="-1">
              <a:latin typeface="굴림"/>
            </a:endParaRPr>
          </a:p>
        </p:txBody>
      </p:sp>
      <p:sp>
        <p:nvSpPr>
          <p:cNvPr id="14" name="CustomShape 9"/>
          <p:cNvSpPr/>
          <p:nvPr/>
        </p:nvSpPr>
        <p:spPr>
          <a:xfrm>
            <a:off x="1258560" y="5962146"/>
            <a:ext cx="3670405" cy="3371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000000"/>
                </a:solidFill>
                <a:latin typeface="나눔고딕 ExtraBold"/>
                <a:ea typeface="나눔고딕 ExtraBold"/>
              </a:rPr>
              <a:t>  개별모듈 제작 및 클라이언트 테스트</a:t>
            </a:r>
            <a:endParaRPr lang="en-US" sz="1600" b="0" strike="noStrike" spc="-1" dirty="0">
              <a:latin typeface="굴림"/>
            </a:endParaRPr>
          </a:p>
        </p:txBody>
      </p:sp>
      <p:sp>
        <p:nvSpPr>
          <p:cNvPr id="15" name="CustomShape 1">
            <a:extLst>
              <a:ext uri="{FF2B5EF4-FFF2-40B4-BE49-F238E27FC236}">
                <a16:creationId xmlns:a16="http://schemas.microsoft.com/office/drawing/2014/main" id="{1B498E78-50B8-40A6-9C39-17DFBA093E41}"/>
              </a:ext>
            </a:extLst>
          </p:cNvPr>
          <p:cNvSpPr/>
          <p:nvPr/>
        </p:nvSpPr>
        <p:spPr>
          <a:xfrm>
            <a:off x="293040" y="460080"/>
            <a:ext cx="419760" cy="419760"/>
          </a:xfrm>
          <a:prstGeom prst="ellipse">
            <a:avLst/>
          </a:prstGeom>
          <a:noFill/>
          <a:ln w="76320">
            <a:solidFill>
              <a:srgbClr val="4AE6BD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" name="CustomShape 2">
            <a:extLst>
              <a:ext uri="{FF2B5EF4-FFF2-40B4-BE49-F238E27FC236}">
                <a16:creationId xmlns:a16="http://schemas.microsoft.com/office/drawing/2014/main" id="{61BE07DA-812E-4B70-AA92-60629CBE731C}"/>
              </a:ext>
            </a:extLst>
          </p:cNvPr>
          <p:cNvSpPr/>
          <p:nvPr/>
        </p:nvSpPr>
        <p:spPr>
          <a:xfrm>
            <a:off x="776988" y="313200"/>
            <a:ext cx="2769710" cy="1091153"/>
          </a:xfrm>
          <a:prstGeom prst="rect">
            <a:avLst/>
          </a:prstGeom>
          <a:noFill/>
          <a:ln>
            <a:noFill/>
          </a:ln>
          <a:scene3d>
            <a:camera prst="obliqueBottomLeft"/>
            <a:lightRig rig="threePt" dir="t"/>
          </a:scene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  <a:spcAft>
                <a:spcPts val="601"/>
              </a:spcAft>
            </a:pPr>
            <a:r>
              <a:rPr lang="ko-KR" altLang="en-US" sz="4000" i="1" spc="-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일정 및 역할</a:t>
            </a:r>
            <a:endParaRPr lang="en-US" altLang="ko-KR" sz="4000" i="1" spc="-1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00000"/>
              </a:lnSpc>
              <a:spcAft>
                <a:spcPts val="601"/>
              </a:spcAft>
            </a:pPr>
            <a:r>
              <a:rPr lang="ko-KR" altLang="en-US" sz="2000" i="1" spc="-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간트</a:t>
            </a:r>
            <a:r>
              <a:rPr lang="ko-KR" altLang="en-US" sz="2000" i="1" spc="-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차트</a:t>
            </a:r>
            <a:endParaRPr lang="en-US" sz="2000" b="0" i="1" strike="noStrike" spc="-1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610904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CustomShape 1"/>
          <p:cNvSpPr/>
          <p:nvPr/>
        </p:nvSpPr>
        <p:spPr>
          <a:xfrm>
            <a:off x="293040" y="460080"/>
            <a:ext cx="419760" cy="419760"/>
          </a:xfrm>
          <a:prstGeom prst="ellipse">
            <a:avLst/>
          </a:prstGeom>
          <a:noFill/>
          <a:ln w="76320">
            <a:solidFill>
              <a:srgbClr val="4AE6BD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" name="CustomShape 2">
            <a:extLst>
              <a:ext uri="{FF2B5EF4-FFF2-40B4-BE49-F238E27FC236}">
                <a16:creationId xmlns:a16="http://schemas.microsoft.com/office/drawing/2014/main" id="{F03551EB-C8AC-4D55-8E05-1AE02478855A}"/>
              </a:ext>
            </a:extLst>
          </p:cNvPr>
          <p:cNvSpPr/>
          <p:nvPr/>
        </p:nvSpPr>
        <p:spPr>
          <a:xfrm>
            <a:off x="731827" y="313200"/>
            <a:ext cx="4424971" cy="1091153"/>
          </a:xfrm>
          <a:prstGeom prst="rect">
            <a:avLst/>
          </a:prstGeom>
          <a:noFill/>
          <a:ln>
            <a:noFill/>
          </a:ln>
          <a:scene3d>
            <a:camera prst="obliqueBottomLeft"/>
            <a:lightRig rig="threePt" dir="t"/>
          </a:scene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  <a:spcAft>
                <a:spcPts val="601"/>
              </a:spcAft>
            </a:pPr>
            <a:r>
              <a:rPr lang="ko-KR" altLang="en-US" sz="4000" b="0" i="1" strike="noStrike" spc="-1" dirty="0">
                <a:solidFill>
                  <a:srgbClr val="404040"/>
                </a:solidFill>
                <a:latin typeface="나눔스퀘어 ExtraBold"/>
                <a:ea typeface="나눔스퀘어 ExtraBold"/>
              </a:rPr>
              <a:t>시스템 기능 및 동작 </a:t>
            </a:r>
            <a:endParaRPr lang="en-US" altLang="ko-KR" sz="2000" i="1" spc="-1" dirty="0">
              <a:solidFill>
                <a:srgbClr val="404040"/>
              </a:solidFill>
              <a:latin typeface="나눔스퀘어 ExtraBold"/>
              <a:ea typeface="나눔스퀘어 ExtraBold"/>
            </a:endParaRPr>
          </a:p>
          <a:p>
            <a:pPr>
              <a:lnSpc>
                <a:spcPct val="100000"/>
              </a:lnSpc>
              <a:spcAft>
                <a:spcPts val="601"/>
              </a:spcAft>
            </a:pPr>
            <a:r>
              <a:rPr lang="en-US" sz="2000" b="0" i="1" strike="noStrike" spc="-1" dirty="0">
                <a:solidFill>
                  <a:srgbClr val="404040"/>
                </a:solidFill>
                <a:latin typeface="나눔스퀘어 ExtraBold"/>
                <a:ea typeface="나눔스퀘어 ExtraBold"/>
              </a:rPr>
              <a:t>Use-Case Diagram</a:t>
            </a:r>
            <a:endParaRPr lang="en-US" sz="2000" b="0" strike="noStrike" spc="-1" dirty="0">
              <a:latin typeface="굴림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4166" y="1310054"/>
            <a:ext cx="5197080" cy="5356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6322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2E63729-4A21-4917-B8B5-546349577E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2470" y="1468757"/>
            <a:ext cx="2804200" cy="3920487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701833C-708E-4A90-BD90-03FDA6255C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8979" y="1458481"/>
            <a:ext cx="2804201" cy="394103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C49B3682-A64C-4B0D-992E-E4013F4004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75489" y="1448126"/>
            <a:ext cx="2804200" cy="3961749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1A6F2089-F3BC-4942-AFA9-C18E3852AA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2309" y="1468757"/>
            <a:ext cx="2717852" cy="3920486"/>
          </a:xfrm>
          <a:prstGeom prst="rect">
            <a:avLst/>
          </a:prstGeom>
        </p:spPr>
      </p:pic>
      <p:sp>
        <p:nvSpPr>
          <p:cNvPr id="9" name="CustomShape 1">
            <a:extLst>
              <a:ext uri="{FF2B5EF4-FFF2-40B4-BE49-F238E27FC236}">
                <a16:creationId xmlns:a16="http://schemas.microsoft.com/office/drawing/2014/main" id="{313F66C0-BBFC-46B8-A77C-2814A4B50956}"/>
              </a:ext>
            </a:extLst>
          </p:cNvPr>
          <p:cNvSpPr/>
          <p:nvPr/>
        </p:nvSpPr>
        <p:spPr>
          <a:xfrm>
            <a:off x="293040" y="460080"/>
            <a:ext cx="419760" cy="419760"/>
          </a:xfrm>
          <a:prstGeom prst="ellipse">
            <a:avLst/>
          </a:prstGeom>
          <a:noFill/>
          <a:ln w="76320">
            <a:solidFill>
              <a:srgbClr val="4AE6BD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" name="CustomShape 2">
            <a:extLst>
              <a:ext uri="{FF2B5EF4-FFF2-40B4-BE49-F238E27FC236}">
                <a16:creationId xmlns:a16="http://schemas.microsoft.com/office/drawing/2014/main" id="{8E852574-166B-4A45-BE65-26817CE44B6D}"/>
              </a:ext>
            </a:extLst>
          </p:cNvPr>
          <p:cNvSpPr/>
          <p:nvPr/>
        </p:nvSpPr>
        <p:spPr>
          <a:xfrm>
            <a:off x="731827" y="313200"/>
            <a:ext cx="4424971" cy="1091153"/>
          </a:xfrm>
          <a:prstGeom prst="rect">
            <a:avLst/>
          </a:prstGeom>
          <a:noFill/>
          <a:ln>
            <a:noFill/>
          </a:ln>
          <a:scene3d>
            <a:camera prst="obliqueBottomLeft"/>
            <a:lightRig rig="threePt" dir="t"/>
          </a:scene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  <a:spcAft>
                <a:spcPts val="601"/>
              </a:spcAft>
            </a:pPr>
            <a:r>
              <a:rPr lang="ko-KR" altLang="en-US" sz="4000" b="0" i="1" strike="noStrike" spc="-1" dirty="0">
                <a:solidFill>
                  <a:srgbClr val="404040"/>
                </a:solidFill>
                <a:latin typeface="나눔스퀘어 ExtraBold"/>
                <a:ea typeface="나눔스퀘어 ExtraBold"/>
              </a:rPr>
              <a:t>시스템 기능 및 동작 </a:t>
            </a:r>
            <a:endParaRPr lang="en-US" altLang="ko-KR" sz="2000" i="1" spc="-1" dirty="0">
              <a:solidFill>
                <a:srgbClr val="404040"/>
              </a:solidFill>
              <a:latin typeface="나눔스퀘어 ExtraBold"/>
              <a:ea typeface="나눔스퀘어 ExtraBold"/>
            </a:endParaRPr>
          </a:p>
          <a:p>
            <a:pPr>
              <a:lnSpc>
                <a:spcPct val="100000"/>
              </a:lnSpc>
              <a:spcAft>
                <a:spcPts val="601"/>
              </a:spcAft>
            </a:pPr>
            <a:r>
              <a:rPr lang="en-US" sz="2000" b="0" i="1" strike="noStrike" spc="-1" dirty="0">
                <a:solidFill>
                  <a:srgbClr val="404040"/>
                </a:solidFill>
                <a:latin typeface="나눔스퀘어 ExtraBold"/>
                <a:ea typeface="나눔스퀘어 ExtraBold"/>
              </a:rPr>
              <a:t>Use-Case Description</a:t>
            </a:r>
            <a:endParaRPr lang="en-US" sz="2000" b="0" strike="noStrike" spc="-1" dirty="0">
              <a:latin typeface="굴림"/>
            </a:endParaRPr>
          </a:p>
        </p:txBody>
      </p:sp>
    </p:spTree>
    <p:extLst>
      <p:ext uri="{BB962C8B-B14F-4D97-AF65-F5344CB8AC3E}">
        <p14:creationId xmlns:p14="http://schemas.microsoft.com/office/powerpoint/2010/main" val="38724534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9257D365-6C9D-44FF-A838-57BBC81B7C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CustomShape 1">
            <a:extLst>
              <a:ext uri="{FF2B5EF4-FFF2-40B4-BE49-F238E27FC236}">
                <a16:creationId xmlns:a16="http://schemas.microsoft.com/office/drawing/2014/main" id="{E6F7A8DD-DB12-4EFB-AB16-92EDB3DD7E1E}"/>
              </a:ext>
            </a:extLst>
          </p:cNvPr>
          <p:cNvSpPr/>
          <p:nvPr/>
        </p:nvSpPr>
        <p:spPr>
          <a:xfrm>
            <a:off x="293040" y="460080"/>
            <a:ext cx="419760" cy="419760"/>
          </a:xfrm>
          <a:prstGeom prst="ellipse">
            <a:avLst/>
          </a:prstGeom>
          <a:noFill/>
          <a:ln w="76320">
            <a:solidFill>
              <a:srgbClr val="4AE6BD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" name="CustomShape 2">
            <a:extLst>
              <a:ext uri="{FF2B5EF4-FFF2-40B4-BE49-F238E27FC236}">
                <a16:creationId xmlns:a16="http://schemas.microsoft.com/office/drawing/2014/main" id="{80C21916-E5F6-4AAF-92C2-270A69EC4793}"/>
              </a:ext>
            </a:extLst>
          </p:cNvPr>
          <p:cNvSpPr/>
          <p:nvPr/>
        </p:nvSpPr>
        <p:spPr>
          <a:xfrm>
            <a:off x="731827" y="313200"/>
            <a:ext cx="4424971" cy="1091153"/>
          </a:xfrm>
          <a:prstGeom prst="rect">
            <a:avLst/>
          </a:prstGeom>
          <a:noFill/>
          <a:ln>
            <a:noFill/>
          </a:ln>
          <a:scene3d>
            <a:camera prst="obliqueBottomLeft"/>
            <a:lightRig rig="threePt" dir="t"/>
          </a:scene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  <a:spcAft>
                <a:spcPts val="601"/>
              </a:spcAft>
            </a:pPr>
            <a:r>
              <a:rPr lang="ko-KR" altLang="en-US" sz="4000" b="0" i="1" strike="noStrike" spc="-1" dirty="0">
                <a:solidFill>
                  <a:srgbClr val="404040"/>
                </a:solidFill>
                <a:latin typeface="나눔스퀘어 ExtraBold"/>
                <a:ea typeface="나눔스퀘어 ExtraBold"/>
              </a:rPr>
              <a:t>시스템 기능 및 동작 </a:t>
            </a:r>
            <a:endParaRPr lang="en-US" altLang="ko-KR" sz="2000" i="1" spc="-1" dirty="0">
              <a:solidFill>
                <a:srgbClr val="404040"/>
              </a:solidFill>
              <a:latin typeface="나눔스퀘어 ExtraBold"/>
              <a:ea typeface="나눔스퀘어 ExtraBold"/>
            </a:endParaRPr>
          </a:p>
          <a:p>
            <a:pPr>
              <a:lnSpc>
                <a:spcPct val="100000"/>
              </a:lnSpc>
              <a:spcAft>
                <a:spcPts val="601"/>
              </a:spcAft>
            </a:pPr>
            <a:r>
              <a:rPr lang="en-US" sz="2000" i="1" spc="-1" dirty="0">
                <a:solidFill>
                  <a:srgbClr val="404040"/>
                </a:solidFill>
                <a:latin typeface="나눔스퀘어 ExtraBold"/>
                <a:ea typeface="나눔스퀘어 ExtraBold"/>
              </a:rPr>
              <a:t>Activity</a:t>
            </a:r>
            <a:r>
              <a:rPr lang="ko-KR" altLang="en-US" sz="2000" i="1" spc="-1" dirty="0">
                <a:solidFill>
                  <a:srgbClr val="404040"/>
                </a:solidFill>
                <a:latin typeface="나눔스퀘어 ExtraBold"/>
                <a:ea typeface="나눔스퀘어 ExtraBold"/>
              </a:rPr>
              <a:t> </a:t>
            </a:r>
            <a:r>
              <a:rPr lang="en-US" altLang="ko-KR" sz="2000" i="1" spc="-1" dirty="0">
                <a:solidFill>
                  <a:srgbClr val="404040"/>
                </a:solidFill>
                <a:latin typeface="나눔스퀘어 ExtraBold"/>
                <a:ea typeface="나눔스퀘어 ExtraBold"/>
              </a:rPr>
              <a:t>Diagram</a:t>
            </a:r>
            <a:endParaRPr lang="en-US" sz="2000" b="0" strike="noStrike" spc="-1" dirty="0">
              <a:latin typeface="굴림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5236" y="926168"/>
            <a:ext cx="4731079" cy="593183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>
            <a:extLst>
              <a:ext uri="{FF2B5EF4-FFF2-40B4-BE49-F238E27FC236}">
                <a16:creationId xmlns:a16="http://schemas.microsoft.com/office/drawing/2014/main" id="{30306D9F-423C-4EF0-AEA1-CD600FEF5E1B}"/>
              </a:ext>
            </a:extLst>
          </p:cNvPr>
          <p:cNvSpPr/>
          <p:nvPr/>
        </p:nvSpPr>
        <p:spPr>
          <a:xfrm>
            <a:off x="293040" y="460080"/>
            <a:ext cx="419760" cy="419760"/>
          </a:xfrm>
          <a:prstGeom prst="ellipse">
            <a:avLst/>
          </a:prstGeom>
          <a:noFill/>
          <a:ln w="76320">
            <a:solidFill>
              <a:srgbClr val="4AE6BD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" name="CustomShape 2">
            <a:extLst>
              <a:ext uri="{FF2B5EF4-FFF2-40B4-BE49-F238E27FC236}">
                <a16:creationId xmlns:a16="http://schemas.microsoft.com/office/drawing/2014/main" id="{8AC6DCE7-3AD0-4441-9E74-705FE7B4FDBF}"/>
              </a:ext>
            </a:extLst>
          </p:cNvPr>
          <p:cNvSpPr/>
          <p:nvPr/>
        </p:nvSpPr>
        <p:spPr>
          <a:xfrm>
            <a:off x="731827" y="313200"/>
            <a:ext cx="2641598" cy="1091153"/>
          </a:xfrm>
          <a:prstGeom prst="rect">
            <a:avLst/>
          </a:prstGeom>
          <a:noFill/>
          <a:ln>
            <a:noFill/>
          </a:ln>
          <a:scene3d>
            <a:camera prst="obliqueBottomLeft"/>
            <a:lightRig rig="threePt" dir="t"/>
          </a:scene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  <a:spcAft>
                <a:spcPts val="601"/>
              </a:spcAft>
            </a:pPr>
            <a:r>
              <a:rPr lang="ko-KR" altLang="en-US" sz="4000" b="0" i="1" strike="noStrike" spc="-1" dirty="0">
                <a:solidFill>
                  <a:srgbClr val="404040"/>
                </a:solidFill>
                <a:latin typeface="나눔스퀘어 ExtraBold"/>
                <a:ea typeface="나눔스퀘어 ExtraBold"/>
              </a:rPr>
              <a:t>시스템 구조</a:t>
            </a:r>
            <a:endParaRPr lang="en-US" altLang="ko-KR" sz="4000" b="0" i="1" strike="noStrike" spc="-1" dirty="0">
              <a:solidFill>
                <a:srgbClr val="404040"/>
              </a:solidFill>
              <a:latin typeface="나눔스퀘어 ExtraBold"/>
              <a:ea typeface="나눔스퀘어 ExtraBold"/>
            </a:endParaRPr>
          </a:p>
          <a:p>
            <a:pPr>
              <a:lnSpc>
                <a:spcPct val="100000"/>
              </a:lnSpc>
              <a:spcAft>
                <a:spcPts val="601"/>
              </a:spcAft>
            </a:pPr>
            <a:endParaRPr lang="en-US" sz="2000" b="0" strike="noStrike" spc="-1" dirty="0">
              <a:latin typeface="굴림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5711" y="1058773"/>
            <a:ext cx="8795679" cy="5615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4529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CustomShape 1"/>
          <p:cNvSpPr/>
          <p:nvPr/>
        </p:nvSpPr>
        <p:spPr>
          <a:xfrm>
            <a:off x="203393" y="393063"/>
            <a:ext cx="419760" cy="419760"/>
          </a:xfrm>
          <a:prstGeom prst="ellipse">
            <a:avLst/>
          </a:prstGeom>
          <a:noFill/>
          <a:ln w="76320">
            <a:solidFill>
              <a:srgbClr val="4AE6BD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2" name="CustomShape 2"/>
          <p:cNvSpPr/>
          <p:nvPr/>
        </p:nvSpPr>
        <p:spPr>
          <a:xfrm>
            <a:off x="710680" y="246183"/>
            <a:ext cx="3574290" cy="1014209"/>
          </a:xfrm>
          <a:prstGeom prst="rect">
            <a:avLst/>
          </a:prstGeom>
          <a:noFill/>
          <a:ln>
            <a:noFill/>
          </a:ln>
          <a:scene3d>
            <a:camera prst="obliqueBottomLeft"/>
            <a:lightRig rig="threePt" dir="t"/>
          </a:scene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ko-KR" altLang="en-US" sz="4000" i="1" spc="-1" dirty="0">
                <a:solidFill>
                  <a:srgbClr val="404040"/>
                </a:solidFill>
                <a:latin typeface="나눔스퀘어 ExtraBold"/>
                <a:ea typeface="나눔스퀘어 ExtraBold"/>
              </a:rPr>
              <a:t>소프트웨어 설계</a:t>
            </a:r>
            <a:endParaRPr lang="en-US" altLang="ko-KR" sz="4000" i="1" spc="-1" dirty="0">
              <a:solidFill>
                <a:srgbClr val="404040"/>
              </a:solidFill>
              <a:latin typeface="나눔스퀘어 ExtraBold"/>
              <a:ea typeface="나눔스퀘어 ExtraBold"/>
            </a:endParaRPr>
          </a:p>
          <a:p>
            <a:pPr>
              <a:lnSpc>
                <a:spcPct val="100000"/>
              </a:lnSpc>
            </a:pPr>
            <a:r>
              <a:rPr lang="en-US" sz="2000" b="0" i="1" strike="noStrike" spc="-1" dirty="0">
                <a:solidFill>
                  <a:srgbClr val="404040"/>
                </a:solidFill>
                <a:latin typeface="나눔스퀘어 ExtraBold"/>
                <a:ea typeface="나눔스퀘어 ExtraBold"/>
              </a:rPr>
              <a:t>Class Diagram</a:t>
            </a:r>
            <a:endParaRPr lang="en-US" sz="2000" b="0" strike="noStrike" spc="-1" dirty="0">
              <a:latin typeface="굴림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9257D365-6C9D-44FF-A838-57BBC81B7C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627" y="1506575"/>
            <a:ext cx="11590373" cy="5129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5981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838</TotalTime>
  <Words>329</Words>
  <Application>Microsoft Office PowerPoint</Application>
  <PresentationFormat>와이드스크린</PresentationFormat>
  <Paragraphs>130</Paragraphs>
  <Slides>25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25</vt:i4>
      </vt:variant>
    </vt:vector>
  </HeadingPairs>
  <TitlesOfParts>
    <vt:vector size="39" baseType="lpstr">
      <vt:lpstr>DejaVu Sans</vt:lpstr>
      <vt:lpstr>굴림</vt:lpstr>
      <vt:lpstr>나눔고딕 ExtraBold</vt:lpstr>
      <vt:lpstr>나눔스퀘어</vt:lpstr>
      <vt:lpstr>나눔스퀘어 Bold</vt:lpstr>
      <vt:lpstr>나눔스퀘어 ExtraBold</vt:lpstr>
      <vt:lpstr>나눔스퀘어 Light</vt:lpstr>
      <vt:lpstr>바탕</vt:lpstr>
      <vt:lpstr>Arial</vt:lpstr>
      <vt:lpstr>Symbol</vt:lpstr>
      <vt:lpstr>Wingdings</vt:lpstr>
      <vt:lpstr>Office Theme</vt:lpstr>
      <vt:lpstr>Office Theme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subject/>
  <dc:creator>크레벅스</dc:creator>
  <dc:description/>
  <cp:lastModifiedBy>승윤추</cp:lastModifiedBy>
  <cp:revision>727</cp:revision>
  <dcterms:created xsi:type="dcterms:W3CDTF">2018-01-12T04:05:40Z</dcterms:created>
  <dcterms:modified xsi:type="dcterms:W3CDTF">2019-11-26T14:08:36Z</dcterms:modified>
  <dc:language>ko-KR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1</vt:i4>
  </property>
  <property fmtid="{D5CDD505-2E9C-101B-9397-08002B2CF9AE}" pid="8" name="PresentationFormat">
    <vt:lpwstr>와이드스크린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13</vt:i4>
  </property>
</Properties>
</file>